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comments/comment2.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3.xml" ContentType="application/vnd.openxmlformats-officedocument.presentationml.comments+xml"/>
  <Override PartName="/ppt/notesSlides/notesSlide9.xml" ContentType="application/vnd.openxmlformats-officedocument.presentationml.notesSlide+xml"/>
  <Override PartName="/ppt/comments/comment4.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5.xml" ContentType="application/vnd.openxmlformats-officedocument.presentationml.comments+xml"/>
  <Override PartName="/ppt/notesSlides/notesSlide12.xml" ContentType="application/vnd.openxmlformats-officedocument.presentationml.notesSlide+xml"/>
  <Override PartName="/ppt/comments/comment6.xml" ContentType="application/vnd.openxmlformats-officedocument.presentationml.comments+xml"/>
  <Override PartName="/ppt/notesSlides/notesSlide13.xml" ContentType="application/vnd.openxmlformats-officedocument.presentationml.notesSlide+xml"/>
  <Override PartName="/ppt/comments/comment7.xml" ContentType="application/vnd.openxmlformats-officedocument.presentationml.comments+xml"/>
  <Override PartName="/ppt/notesSlides/notesSlide14.xml" ContentType="application/vnd.openxmlformats-officedocument.presentationml.notesSlide+xml"/>
  <Override PartName="/ppt/comments/comment8.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9.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omments/comment10.xml" ContentType="application/vnd.openxmlformats-officedocument.presentationml.comment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omments/comment1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3"/>
  </p:sldMasterIdLst>
  <p:notesMasterIdLst>
    <p:notesMasterId r:id="rId3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80" r:id="rId19"/>
    <p:sldId id="287" r:id="rId20"/>
    <p:sldId id="282" r:id="rId21"/>
    <p:sldId id="289" r:id="rId22"/>
    <p:sldId id="290" r:id="rId23"/>
    <p:sldId id="283" r:id="rId24"/>
    <p:sldId id="284" r:id="rId25"/>
    <p:sldId id="285" r:id="rId26"/>
    <p:sldId id="286" r:id="rId27"/>
    <p:sldId id="278" r:id="rId28"/>
    <p:sldId id="279" r:id="rId29"/>
    <p:sldId id="281" r:id="rId30"/>
    <p:sldId id="271" r:id="rId31"/>
    <p:sldId id="272" r:id="rId32"/>
    <p:sldId id="273" r:id="rId33"/>
    <p:sldId id="274" r:id="rId34"/>
    <p:sldId id="275" r:id="rId35"/>
    <p:sldId id="276" r:id="rId36"/>
    <p:sldId id="277" r:id="rId37"/>
  </p:sldIdLst>
  <p:sldSz cx="9144000" cy="5143500" type="screen16x9"/>
  <p:notesSz cx="6858000" cy="9144000"/>
  <p:embeddedFontLst>
    <p:embeddedFont>
      <p:font typeface="Didact Gothic" panose="00000500000000000000" pitchFamily="2" charset="0"/>
      <p:regular r:id="rId39"/>
    </p:embeddedFont>
    <p:embeddedFont>
      <p:font typeface="Julius Sans One" panose="020B0604020202020204" charset="0"/>
      <p:regular r:id="rId40"/>
    </p:embeddedFont>
    <p:embeddedFont>
      <p:font typeface="Montserrat" panose="00000500000000000000" pitchFamily="2" charset="0"/>
      <p:regular r:id="rId41"/>
      <p:bold r:id="rId42"/>
      <p:italic r:id="rId43"/>
      <p:boldItalic r:id="rId44"/>
    </p:embeddedFont>
    <p:embeddedFont>
      <p:font typeface="Questrial" pitchFamily="2" charset="0"/>
      <p:regular r:id="rId45"/>
    </p:embeddedFont>
    <p:embeddedFont>
      <p:font typeface="Roboto"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yan Nsoh" initials="" lastIdx="2" clrIdx="0"/>
  <p:cmAuthor id="1" name="Bryan Nsoh" initials="BN" lastIdx="1" clrIdx="1">
    <p:extLst>
      <p:ext uri="{19B8F6BF-5375-455C-9EA6-DF929625EA0E}">
        <p15:presenceInfo xmlns:p15="http://schemas.microsoft.com/office/powerpoint/2012/main" userId="S::bnsoh2@unl.edu::641b4973-c381-4136-aeca-e39a2a19f836" providerId="AD"/>
      </p:ext>
    </p:extLst>
  </p:cmAuthor>
  <p:cmAuthor id="2" name="Abia Katimbo" initials="AK" lastIdx="17" clrIdx="2">
    <p:extLst>
      <p:ext uri="{19B8F6BF-5375-455C-9EA6-DF929625EA0E}">
        <p15:presenceInfo xmlns:p15="http://schemas.microsoft.com/office/powerpoint/2012/main" userId="S::akatimbo2@unl.edu::6ec264e4-fddd-4367-a271-389626d0233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6898FF-8867-4FFE-9BB1-3AA90212A352}" v="89" dt="2024-07-26T15:07:53.4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95" d="100"/>
          <a:sy n="195" d="100"/>
        </p:scale>
        <p:origin x="156"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1.fntdata"/><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theme" Target="theme/theme1.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6.fntdata"/><Relationship Id="rId52"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5.fntdata"/><Relationship Id="rId48" Type="http://schemas.openxmlformats.org/officeDocument/2006/relationships/font" Target="fonts/font10.fntdata"/><Relationship Id="rId56" Type="http://schemas.microsoft.com/office/2015/10/relationships/revisionInfo" Target="revisionInfo.xml"/><Relationship Id="rId8" Type="http://schemas.openxmlformats.org/officeDocument/2006/relationships/slide" Target="slides/slide5.xml"/><Relationship Id="rId51" Type="http://schemas.openxmlformats.org/officeDocument/2006/relationships/presProps" Target="presProps.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7.xml"/><Relationship Id="rId41" Type="http://schemas.openxmlformats.org/officeDocument/2006/relationships/font" Target="fonts/font3.fntdata"/><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1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Nsoh" userId="641b4973-c381-4136-aeca-e39a2a19f836" providerId="ADAL" clId="{E56898FF-8867-4FFE-9BB1-3AA90212A352}"/>
    <pc:docChg chg="undo custSel addSld delSld modSld sldOrd">
      <pc:chgData name="Bryan Nsoh" userId="641b4973-c381-4136-aeca-e39a2a19f836" providerId="ADAL" clId="{E56898FF-8867-4FFE-9BB1-3AA90212A352}" dt="2024-07-26T15:07:53.405" v="589"/>
      <pc:docMkLst>
        <pc:docMk/>
      </pc:docMkLst>
      <pc:sldChg chg="modSp mod">
        <pc:chgData name="Bryan Nsoh" userId="641b4973-c381-4136-aeca-e39a2a19f836" providerId="ADAL" clId="{E56898FF-8867-4FFE-9BB1-3AA90212A352}" dt="2024-07-23T22:23:45.321" v="9" actId="20577"/>
        <pc:sldMkLst>
          <pc:docMk/>
          <pc:sldMk cId="0" sldId="259"/>
        </pc:sldMkLst>
        <pc:spChg chg="mod">
          <ac:chgData name="Bryan Nsoh" userId="641b4973-c381-4136-aeca-e39a2a19f836" providerId="ADAL" clId="{E56898FF-8867-4FFE-9BB1-3AA90212A352}" dt="2024-07-23T22:23:45.321" v="9" actId="20577"/>
          <ac:spMkLst>
            <pc:docMk/>
            <pc:sldMk cId="0" sldId="259"/>
            <ac:spMk id="545" creationId="{00000000-0000-0000-0000-000000000000}"/>
          </ac:spMkLst>
        </pc:spChg>
      </pc:sldChg>
      <pc:sldChg chg="modSp mod">
        <pc:chgData name="Bryan Nsoh" userId="641b4973-c381-4136-aeca-e39a2a19f836" providerId="ADAL" clId="{E56898FF-8867-4FFE-9BB1-3AA90212A352}" dt="2024-07-23T22:32:46.139" v="25" actId="27636"/>
        <pc:sldMkLst>
          <pc:docMk/>
          <pc:sldMk cId="0" sldId="260"/>
        </pc:sldMkLst>
        <pc:spChg chg="mod">
          <ac:chgData name="Bryan Nsoh" userId="641b4973-c381-4136-aeca-e39a2a19f836" providerId="ADAL" clId="{E56898FF-8867-4FFE-9BB1-3AA90212A352}" dt="2024-07-23T22:32:46.139" v="25" actId="27636"/>
          <ac:spMkLst>
            <pc:docMk/>
            <pc:sldMk cId="0" sldId="260"/>
            <ac:spMk id="552" creationId="{00000000-0000-0000-0000-000000000000}"/>
          </ac:spMkLst>
        </pc:spChg>
      </pc:sldChg>
      <pc:sldChg chg="modSp mod">
        <pc:chgData name="Bryan Nsoh" userId="641b4973-c381-4136-aeca-e39a2a19f836" providerId="ADAL" clId="{E56898FF-8867-4FFE-9BB1-3AA90212A352}" dt="2024-07-23T22:32:46.157" v="26" actId="27636"/>
        <pc:sldMkLst>
          <pc:docMk/>
          <pc:sldMk cId="0" sldId="261"/>
        </pc:sldMkLst>
        <pc:spChg chg="mod">
          <ac:chgData name="Bryan Nsoh" userId="641b4973-c381-4136-aeca-e39a2a19f836" providerId="ADAL" clId="{E56898FF-8867-4FFE-9BB1-3AA90212A352}" dt="2024-07-23T22:32:46.157" v="26" actId="27636"/>
          <ac:spMkLst>
            <pc:docMk/>
            <pc:sldMk cId="0" sldId="261"/>
            <ac:spMk id="559" creationId="{00000000-0000-0000-0000-000000000000}"/>
          </ac:spMkLst>
        </pc:spChg>
      </pc:sldChg>
      <pc:sldChg chg="modSp mod">
        <pc:chgData name="Bryan Nsoh" userId="641b4973-c381-4136-aeca-e39a2a19f836" providerId="ADAL" clId="{E56898FF-8867-4FFE-9BB1-3AA90212A352}" dt="2024-07-23T21:39:13.412" v="0" actId="20577"/>
        <pc:sldMkLst>
          <pc:docMk/>
          <pc:sldMk cId="0" sldId="262"/>
        </pc:sldMkLst>
        <pc:spChg chg="mod">
          <ac:chgData name="Bryan Nsoh" userId="641b4973-c381-4136-aeca-e39a2a19f836" providerId="ADAL" clId="{E56898FF-8867-4FFE-9BB1-3AA90212A352}" dt="2024-07-23T21:39:13.412" v="0" actId="20577"/>
          <ac:spMkLst>
            <pc:docMk/>
            <pc:sldMk cId="0" sldId="262"/>
            <ac:spMk id="567" creationId="{00000000-0000-0000-0000-000000000000}"/>
          </ac:spMkLst>
        </pc:spChg>
      </pc:sldChg>
      <pc:sldChg chg="modSp mod">
        <pc:chgData name="Bryan Nsoh" userId="641b4973-c381-4136-aeca-e39a2a19f836" providerId="ADAL" clId="{E56898FF-8867-4FFE-9BB1-3AA90212A352}" dt="2024-07-26T11:57:23.882" v="145" actId="14100"/>
        <pc:sldMkLst>
          <pc:docMk/>
          <pc:sldMk cId="0" sldId="266"/>
        </pc:sldMkLst>
        <pc:grpChg chg="mod">
          <ac:chgData name="Bryan Nsoh" userId="641b4973-c381-4136-aeca-e39a2a19f836" providerId="ADAL" clId="{E56898FF-8867-4FFE-9BB1-3AA90212A352}" dt="2024-07-26T11:57:23.882" v="145" actId="14100"/>
          <ac:grpSpMkLst>
            <pc:docMk/>
            <pc:sldMk cId="0" sldId="266"/>
            <ac:grpSpMk id="596" creationId="{00000000-0000-0000-0000-000000000000}"/>
          </ac:grpSpMkLst>
        </pc:grpChg>
      </pc:sldChg>
      <pc:sldChg chg="modSp mod addCm modCm modNotes">
        <pc:chgData name="Bryan Nsoh" userId="641b4973-c381-4136-aeca-e39a2a19f836" providerId="ADAL" clId="{E56898FF-8867-4FFE-9BB1-3AA90212A352}" dt="2024-07-23T22:32:46.170" v="27" actId="27636"/>
        <pc:sldMkLst>
          <pc:docMk/>
          <pc:sldMk cId="0" sldId="267"/>
        </pc:sldMkLst>
        <pc:spChg chg="mod">
          <ac:chgData name="Bryan Nsoh" userId="641b4973-c381-4136-aeca-e39a2a19f836" providerId="ADAL" clId="{E56898FF-8867-4FFE-9BB1-3AA90212A352}" dt="2024-07-23T22:32:46.170" v="27" actId="27636"/>
          <ac:spMkLst>
            <pc:docMk/>
            <pc:sldMk cId="0" sldId="267"/>
            <ac:spMk id="635" creationId="{00000000-0000-0000-0000-000000000000}"/>
          </ac:spMkLst>
        </pc:spChg>
      </pc:sldChg>
      <pc:sldChg chg="addSp delSp modSp mod">
        <pc:chgData name="Bryan Nsoh" userId="641b4973-c381-4136-aeca-e39a2a19f836" providerId="ADAL" clId="{E56898FF-8867-4FFE-9BB1-3AA90212A352}" dt="2024-07-26T13:27:30.551" v="224" actId="1076"/>
        <pc:sldMkLst>
          <pc:docMk/>
          <pc:sldMk cId="0" sldId="268"/>
        </pc:sldMkLst>
        <pc:spChg chg="mod">
          <ac:chgData name="Bryan Nsoh" userId="641b4973-c381-4136-aeca-e39a2a19f836" providerId="ADAL" clId="{E56898FF-8867-4FFE-9BB1-3AA90212A352}" dt="2024-07-26T11:55:55.334" v="137" actId="1076"/>
          <ac:spMkLst>
            <pc:docMk/>
            <pc:sldMk cId="0" sldId="268"/>
            <ac:spMk id="642" creationId="{00000000-0000-0000-0000-000000000000}"/>
          </ac:spMkLst>
        </pc:spChg>
        <pc:spChg chg="mod">
          <ac:chgData name="Bryan Nsoh" userId="641b4973-c381-4136-aeca-e39a2a19f836" providerId="ADAL" clId="{E56898FF-8867-4FFE-9BB1-3AA90212A352}" dt="2024-07-26T13:26:55.951" v="220" actId="255"/>
          <ac:spMkLst>
            <pc:docMk/>
            <pc:sldMk cId="0" sldId="268"/>
            <ac:spMk id="643" creationId="{00000000-0000-0000-0000-000000000000}"/>
          </ac:spMkLst>
        </pc:spChg>
        <pc:picChg chg="add mod ord">
          <ac:chgData name="Bryan Nsoh" userId="641b4973-c381-4136-aeca-e39a2a19f836" providerId="ADAL" clId="{E56898FF-8867-4FFE-9BB1-3AA90212A352}" dt="2024-07-26T13:27:30.551" v="224" actId="1076"/>
          <ac:picMkLst>
            <pc:docMk/>
            <pc:sldMk cId="0" sldId="268"/>
            <ac:picMk id="3" creationId="{82FCCB1D-7916-4324-A234-34F92C887273}"/>
          </ac:picMkLst>
        </pc:picChg>
        <pc:picChg chg="add del mod ord">
          <ac:chgData name="Bryan Nsoh" userId="641b4973-c381-4136-aeca-e39a2a19f836" providerId="ADAL" clId="{E56898FF-8867-4FFE-9BB1-3AA90212A352}" dt="2024-07-26T11:49:25.099" v="93" actId="478"/>
          <ac:picMkLst>
            <pc:docMk/>
            <pc:sldMk cId="0" sldId="268"/>
            <ac:picMk id="5" creationId="{DDD864A3-A5A1-A435-4B9D-5FD2DA3318F7}"/>
          </ac:picMkLst>
        </pc:picChg>
        <pc:picChg chg="del">
          <ac:chgData name="Bryan Nsoh" userId="641b4973-c381-4136-aeca-e39a2a19f836" providerId="ADAL" clId="{E56898FF-8867-4FFE-9BB1-3AA90212A352}" dt="2024-07-26T11:48:55.184" v="85" actId="478"/>
          <ac:picMkLst>
            <pc:docMk/>
            <pc:sldMk cId="0" sldId="268"/>
            <ac:picMk id="645" creationId="{00000000-0000-0000-0000-000000000000}"/>
          </ac:picMkLst>
        </pc:picChg>
      </pc:sldChg>
      <pc:sldChg chg="addSp delSp modSp mod ord modNotes">
        <pc:chgData name="Bryan Nsoh" userId="641b4973-c381-4136-aeca-e39a2a19f836" providerId="ADAL" clId="{E56898FF-8867-4FFE-9BB1-3AA90212A352}" dt="2024-07-26T13:26:08.889" v="219" actId="1076"/>
        <pc:sldMkLst>
          <pc:docMk/>
          <pc:sldMk cId="0" sldId="269"/>
        </pc:sldMkLst>
        <pc:spChg chg="add mod">
          <ac:chgData name="Bryan Nsoh" userId="641b4973-c381-4136-aeca-e39a2a19f836" providerId="ADAL" clId="{E56898FF-8867-4FFE-9BB1-3AA90212A352}" dt="2024-07-26T11:54:41.500" v="124" actId="20577"/>
          <ac:spMkLst>
            <pc:docMk/>
            <pc:sldMk cId="0" sldId="269"/>
            <ac:spMk id="2" creationId="{893CC5B6-8A4B-01E2-298E-AEA7D4DE08B6}"/>
          </ac:spMkLst>
        </pc:spChg>
        <pc:spChg chg="mod">
          <ac:chgData name="Bryan Nsoh" userId="641b4973-c381-4136-aeca-e39a2a19f836" providerId="ADAL" clId="{E56898FF-8867-4FFE-9BB1-3AA90212A352}" dt="2024-07-23T22:34:06.224" v="46" actId="20577"/>
          <ac:spMkLst>
            <pc:docMk/>
            <pc:sldMk cId="0" sldId="269"/>
            <ac:spMk id="650" creationId="{00000000-0000-0000-0000-000000000000}"/>
          </ac:spMkLst>
        </pc:spChg>
        <pc:spChg chg="mod">
          <ac:chgData name="Bryan Nsoh" userId="641b4973-c381-4136-aeca-e39a2a19f836" providerId="ADAL" clId="{E56898FF-8867-4FFE-9BB1-3AA90212A352}" dt="2024-07-26T11:54:47.570" v="126" actId="14100"/>
          <ac:spMkLst>
            <pc:docMk/>
            <pc:sldMk cId="0" sldId="269"/>
            <ac:spMk id="651" creationId="{00000000-0000-0000-0000-000000000000}"/>
          </ac:spMkLst>
        </pc:spChg>
        <pc:picChg chg="add mod ord">
          <ac:chgData name="Bryan Nsoh" userId="641b4973-c381-4136-aeca-e39a2a19f836" providerId="ADAL" clId="{E56898FF-8867-4FFE-9BB1-3AA90212A352}" dt="2024-07-26T13:26:08.889" v="219" actId="1076"/>
          <ac:picMkLst>
            <pc:docMk/>
            <pc:sldMk cId="0" sldId="269"/>
            <ac:picMk id="3" creationId="{46F24471-D4C7-C8D2-EB07-24A5B5BC51B1}"/>
          </ac:picMkLst>
        </pc:picChg>
        <pc:picChg chg="del mod">
          <ac:chgData name="Bryan Nsoh" userId="641b4973-c381-4136-aeca-e39a2a19f836" providerId="ADAL" clId="{E56898FF-8867-4FFE-9BB1-3AA90212A352}" dt="2024-07-23T22:34:43.384" v="57" actId="478"/>
          <ac:picMkLst>
            <pc:docMk/>
            <pc:sldMk cId="0" sldId="269"/>
            <ac:picMk id="653" creationId="{00000000-0000-0000-0000-000000000000}"/>
          </ac:picMkLst>
        </pc:picChg>
      </pc:sldChg>
      <pc:sldChg chg="modSp add del mod">
        <pc:chgData name="Bryan Nsoh" userId="641b4973-c381-4136-aeca-e39a2a19f836" providerId="ADAL" clId="{E56898FF-8867-4FFE-9BB1-3AA90212A352}" dt="2024-07-26T13:22:29.171" v="210" actId="20577"/>
        <pc:sldMkLst>
          <pc:docMk/>
          <pc:sldMk cId="0" sldId="270"/>
        </pc:sldMkLst>
        <pc:spChg chg="mod">
          <ac:chgData name="Bryan Nsoh" userId="641b4973-c381-4136-aeca-e39a2a19f836" providerId="ADAL" clId="{E56898FF-8867-4FFE-9BB1-3AA90212A352}" dt="2024-07-26T13:22:29.171" v="210" actId="20577"/>
          <ac:spMkLst>
            <pc:docMk/>
            <pc:sldMk cId="0" sldId="270"/>
            <ac:spMk id="658" creationId="{00000000-0000-0000-0000-000000000000}"/>
          </ac:spMkLst>
        </pc:spChg>
      </pc:sldChg>
      <pc:sldChg chg="mod modShow">
        <pc:chgData name="Bryan Nsoh" userId="641b4973-c381-4136-aeca-e39a2a19f836" providerId="ADAL" clId="{E56898FF-8867-4FFE-9BB1-3AA90212A352}" dt="2024-07-26T13:21:08.762" v="147" actId="729"/>
        <pc:sldMkLst>
          <pc:docMk/>
          <pc:sldMk cId="0" sldId="271"/>
        </pc:sldMkLst>
      </pc:sldChg>
      <pc:sldChg chg="addSp modSp mod modShow">
        <pc:chgData name="Bryan Nsoh" userId="641b4973-c381-4136-aeca-e39a2a19f836" providerId="ADAL" clId="{E56898FF-8867-4FFE-9BB1-3AA90212A352}" dt="2024-07-26T13:21:03.711" v="146" actId="729"/>
        <pc:sldMkLst>
          <pc:docMk/>
          <pc:sldMk cId="0" sldId="272"/>
        </pc:sldMkLst>
        <pc:spChg chg="add mod">
          <ac:chgData name="Bryan Nsoh" userId="641b4973-c381-4136-aeca-e39a2a19f836" providerId="ADAL" clId="{E56898FF-8867-4FFE-9BB1-3AA90212A352}" dt="2024-07-23T22:32:44.942" v="24" actId="27636"/>
          <ac:spMkLst>
            <pc:docMk/>
            <pc:sldMk cId="0" sldId="272"/>
            <ac:spMk id="2" creationId="{EFB69CA1-1979-5F7F-1C37-2D9B2A0B55E1}"/>
          </ac:spMkLst>
        </pc:spChg>
        <pc:spChg chg="add">
          <ac:chgData name="Bryan Nsoh" userId="641b4973-c381-4136-aeca-e39a2a19f836" providerId="ADAL" clId="{E56898FF-8867-4FFE-9BB1-3AA90212A352}" dt="2024-07-23T22:32:47.875" v="28"/>
          <ac:spMkLst>
            <pc:docMk/>
            <pc:sldMk cId="0" sldId="272"/>
            <ac:spMk id="3" creationId="{6F25E2C3-D8BA-94ED-A810-03F533EC4220}"/>
          </ac:spMkLst>
        </pc:spChg>
        <pc:spChg chg="mod">
          <ac:chgData name="Bryan Nsoh" userId="641b4973-c381-4136-aeca-e39a2a19f836" providerId="ADAL" clId="{E56898FF-8867-4FFE-9BB1-3AA90212A352}" dt="2024-07-23T22:33:28.748" v="39" actId="14100"/>
          <ac:spMkLst>
            <pc:docMk/>
            <pc:sldMk cId="0" sldId="272"/>
            <ac:spMk id="673" creationId="{00000000-0000-0000-0000-000000000000}"/>
          </ac:spMkLst>
        </pc:spChg>
      </pc:sldChg>
      <pc:sldChg chg="mod modShow">
        <pc:chgData name="Bryan Nsoh" userId="641b4973-c381-4136-aeca-e39a2a19f836" providerId="ADAL" clId="{E56898FF-8867-4FFE-9BB1-3AA90212A352}" dt="2024-07-26T13:21:35.128" v="148" actId="729"/>
        <pc:sldMkLst>
          <pc:docMk/>
          <pc:sldMk cId="0" sldId="273"/>
        </pc:sldMkLst>
      </pc:sldChg>
      <pc:sldChg chg="mod modShow">
        <pc:chgData name="Bryan Nsoh" userId="641b4973-c381-4136-aeca-e39a2a19f836" providerId="ADAL" clId="{E56898FF-8867-4FFE-9BB1-3AA90212A352}" dt="2024-07-26T13:21:35.128" v="148" actId="729"/>
        <pc:sldMkLst>
          <pc:docMk/>
          <pc:sldMk cId="0" sldId="274"/>
        </pc:sldMkLst>
      </pc:sldChg>
      <pc:sldChg chg="mod modShow">
        <pc:chgData name="Bryan Nsoh" userId="641b4973-c381-4136-aeca-e39a2a19f836" providerId="ADAL" clId="{E56898FF-8867-4FFE-9BB1-3AA90212A352}" dt="2024-07-26T13:21:35.128" v="148" actId="729"/>
        <pc:sldMkLst>
          <pc:docMk/>
          <pc:sldMk cId="0" sldId="275"/>
        </pc:sldMkLst>
      </pc:sldChg>
      <pc:sldChg chg="mod modShow">
        <pc:chgData name="Bryan Nsoh" userId="641b4973-c381-4136-aeca-e39a2a19f836" providerId="ADAL" clId="{E56898FF-8867-4FFE-9BB1-3AA90212A352}" dt="2024-07-26T13:21:35.128" v="148" actId="729"/>
        <pc:sldMkLst>
          <pc:docMk/>
          <pc:sldMk cId="0" sldId="276"/>
        </pc:sldMkLst>
      </pc:sldChg>
      <pc:sldChg chg="mod modShow">
        <pc:chgData name="Bryan Nsoh" userId="641b4973-c381-4136-aeca-e39a2a19f836" providerId="ADAL" clId="{E56898FF-8867-4FFE-9BB1-3AA90212A352}" dt="2024-07-26T13:21:35.128" v="148" actId="729"/>
        <pc:sldMkLst>
          <pc:docMk/>
          <pc:sldMk cId="0" sldId="277"/>
        </pc:sldMkLst>
      </pc:sldChg>
      <pc:sldChg chg="ord">
        <pc:chgData name="Bryan Nsoh" userId="641b4973-c381-4136-aeca-e39a2a19f836" providerId="ADAL" clId="{E56898FF-8867-4FFE-9BB1-3AA90212A352}" dt="2024-07-26T13:21:56.712" v="154"/>
        <pc:sldMkLst>
          <pc:docMk/>
          <pc:sldMk cId="0" sldId="278"/>
        </pc:sldMkLst>
      </pc:sldChg>
      <pc:sldChg chg="ord">
        <pc:chgData name="Bryan Nsoh" userId="641b4973-c381-4136-aeca-e39a2a19f836" providerId="ADAL" clId="{E56898FF-8867-4FFE-9BB1-3AA90212A352}" dt="2024-07-26T13:22:00.666" v="156"/>
        <pc:sldMkLst>
          <pc:docMk/>
          <pc:sldMk cId="0" sldId="279"/>
        </pc:sldMkLst>
      </pc:sldChg>
      <pc:sldChg chg="addSp delSp modSp add mod ord">
        <pc:chgData name="Bryan Nsoh" userId="641b4973-c381-4136-aeca-e39a2a19f836" providerId="ADAL" clId="{E56898FF-8867-4FFE-9BB1-3AA90212A352}" dt="2024-07-26T13:40:35.666" v="277" actId="22"/>
        <pc:sldMkLst>
          <pc:docMk/>
          <pc:sldMk cId="3778738472" sldId="280"/>
        </pc:sldMkLst>
        <pc:spChg chg="add">
          <ac:chgData name="Bryan Nsoh" userId="641b4973-c381-4136-aeca-e39a2a19f836" providerId="ADAL" clId="{E56898FF-8867-4FFE-9BB1-3AA90212A352}" dt="2024-07-26T13:37:57.649" v="239"/>
          <ac:spMkLst>
            <pc:docMk/>
            <pc:sldMk cId="3778738472" sldId="280"/>
            <ac:spMk id="8" creationId="{E6938A34-2574-59A3-C3A4-887F12255553}"/>
          </ac:spMkLst>
        </pc:spChg>
        <pc:spChg chg="add">
          <ac:chgData name="Bryan Nsoh" userId="641b4973-c381-4136-aeca-e39a2a19f836" providerId="ADAL" clId="{E56898FF-8867-4FFE-9BB1-3AA90212A352}" dt="2024-07-26T13:38:29.424" v="243"/>
          <ac:spMkLst>
            <pc:docMk/>
            <pc:sldMk cId="3778738472" sldId="280"/>
            <ac:spMk id="9" creationId="{450ED1A7-E7D9-6306-A9A6-1DED9E3819AF}"/>
          </ac:spMkLst>
        </pc:spChg>
        <pc:spChg chg="add mod">
          <ac:chgData name="Bryan Nsoh" userId="641b4973-c381-4136-aeca-e39a2a19f836" providerId="ADAL" clId="{E56898FF-8867-4FFE-9BB1-3AA90212A352}" dt="2024-07-26T13:38:46.817" v="258"/>
          <ac:spMkLst>
            <pc:docMk/>
            <pc:sldMk cId="3778738472" sldId="280"/>
            <ac:spMk id="10" creationId="{4AFEC9A7-EBFE-A9E2-8FFD-A6D738CB7FDC}"/>
          </ac:spMkLst>
        </pc:spChg>
        <pc:spChg chg="add">
          <ac:chgData name="Bryan Nsoh" userId="641b4973-c381-4136-aeca-e39a2a19f836" providerId="ADAL" clId="{E56898FF-8867-4FFE-9BB1-3AA90212A352}" dt="2024-07-26T13:38:50.396" v="260"/>
          <ac:spMkLst>
            <pc:docMk/>
            <pc:sldMk cId="3778738472" sldId="280"/>
            <ac:spMk id="11" creationId="{25AA5F1E-A878-2641-63E2-8BD0782E553F}"/>
          </ac:spMkLst>
        </pc:spChg>
        <pc:spChg chg="add">
          <ac:chgData name="Bryan Nsoh" userId="641b4973-c381-4136-aeca-e39a2a19f836" providerId="ADAL" clId="{E56898FF-8867-4FFE-9BB1-3AA90212A352}" dt="2024-07-26T13:38:57.707" v="261"/>
          <ac:spMkLst>
            <pc:docMk/>
            <pc:sldMk cId="3778738472" sldId="280"/>
            <ac:spMk id="12" creationId="{6527110D-BD2A-D599-EFD1-9B7598D36012}"/>
          </ac:spMkLst>
        </pc:spChg>
        <pc:spChg chg="mod">
          <ac:chgData name="Bryan Nsoh" userId="641b4973-c381-4136-aeca-e39a2a19f836" providerId="ADAL" clId="{E56898FF-8867-4FFE-9BB1-3AA90212A352}" dt="2024-07-26T13:28:57.008" v="238" actId="20577"/>
          <ac:spMkLst>
            <pc:docMk/>
            <pc:sldMk cId="3778738472" sldId="280"/>
            <ac:spMk id="650" creationId="{00000000-0000-0000-0000-000000000000}"/>
          </ac:spMkLst>
        </pc:spChg>
        <pc:spChg chg="add del mod">
          <ac:chgData name="Bryan Nsoh" userId="641b4973-c381-4136-aeca-e39a2a19f836" providerId="ADAL" clId="{E56898FF-8867-4FFE-9BB1-3AA90212A352}" dt="2024-07-26T13:40:29.658" v="275" actId="1076"/>
          <ac:spMkLst>
            <pc:docMk/>
            <pc:sldMk cId="3778738472" sldId="280"/>
            <ac:spMk id="651" creationId="{00000000-0000-0000-0000-000000000000}"/>
          </ac:spMkLst>
        </pc:spChg>
        <pc:picChg chg="add del mod">
          <ac:chgData name="Bryan Nsoh" userId="641b4973-c381-4136-aeca-e39a2a19f836" providerId="ADAL" clId="{E56898FF-8867-4FFE-9BB1-3AA90212A352}" dt="2024-07-26T11:42:56.431" v="69" actId="478"/>
          <ac:picMkLst>
            <pc:docMk/>
            <pc:sldMk cId="3778738472" sldId="280"/>
            <ac:picMk id="3" creationId="{3CDDF1D8-EC3A-5764-0518-1E50B03059C4}"/>
          </ac:picMkLst>
        </pc:picChg>
        <pc:picChg chg="add del mod ord">
          <ac:chgData name="Bryan Nsoh" userId="641b4973-c381-4136-aeca-e39a2a19f836" providerId="ADAL" clId="{E56898FF-8867-4FFE-9BB1-3AA90212A352}" dt="2024-07-26T11:48:46.662" v="82" actId="21"/>
          <ac:picMkLst>
            <pc:docMk/>
            <pc:sldMk cId="3778738472" sldId="280"/>
            <ac:picMk id="5" creationId="{DDD864A3-A5A1-A435-4B9D-5FD2DA3318F7}"/>
          </ac:picMkLst>
        </pc:picChg>
        <pc:picChg chg="add del mod ord">
          <ac:chgData name="Bryan Nsoh" userId="641b4973-c381-4136-aeca-e39a2a19f836" providerId="ADAL" clId="{E56898FF-8867-4FFE-9BB1-3AA90212A352}" dt="2024-07-26T13:39:12.476" v="266" actId="478"/>
          <ac:picMkLst>
            <pc:docMk/>
            <pc:sldMk cId="3778738472" sldId="280"/>
            <ac:picMk id="7" creationId="{53022B05-E99E-250F-72DC-DC44B36A58D1}"/>
          </ac:picMkLst>
        </pc:picChg>
        <pc:picChg chg="add mod">
          <ac:chgData name="Bryan Nsoh" userId="641b4973-c381-4136-aeca-e39a2a19f836" providerId="ADAL" clId="{E56898FF-8867-4FFE-9BB1-3AA90212A352}" dt="2024-07-26T13:39:52.371" v="272" actId="1076"/>
          <ac:picMkLst>
            <pc:docMk/>
            <pc:sldMk cId="3778738472" sldId="280"/>
            <ac:picMk id="14" creationId="{DBD98A9F-C9A3-ECD3-0AE0-146EDA5C1F24}"/>
          </ac:picMkLst>
        </pc:picChg>
        <pc:picChg chg="add del">
          <ac:chgData name="Bryan Nsoh" userId="641b4973-c381-4136-aeca-e39a2a19f836" providerId="ADAL" clId="{E56898FF-8867-4FFE-9BB1-3AA90212A352}" dt="2024-07-26T13:40:35.666" v="277" actId="22"/>
          <ac:picMkLst>
            <pc:docMk/>
            <pc:sldMk cId="3778738472" sldId="280"/>
            <ac:picMk id="16" creationId="{BCCBD2FD-DA91-1A2A-F0E0-52EF8FBD0085}"/>
          </ac:picMkLst>
        </pc:picChg>
        <pc:picChg chg="del mod">
          <ac:chgData name="Bryan Nsoh" userId="641b4973-c381-4136-aeca-e39a2a19f836" providerId="ADAL" clId="{E56898FF-8867-4FFE-9BB1-3AA90212A352}" dt="2024-07-26T11:52:43.425" v="103" actId="478"/>
          <ac:picMkLst>
            <pc:docMk/>
            <pc:sldMk cId="3778738472" sldId="280"/>
            <ac:picMk id="653" creationId="{00000000-0000-0000-0000-000000000000}"/>
          </ac:picMkLst>
        </pc:picChg>
      </pc:sldChg>
      <pc:sldChg chg="add mod modShow">
        <pc:chgData name="Bryan Nsoh" userId="641b4973-c381-4136-aeca-e39a2a19f836" providerId="ADAL" clId="{E56898FF-8867-4FFE-9BB1-3AA90212A352}" dt="2024-07-26T13:21:50.142" v="152" actId="729"/>
        <pc:sldMkLst>
          <pc:docMk/>
          <pc:sldMk cId="1298341457" sldId="281"/>
        </pc:sldMkLst>
      </pc:sldChg>
      <pc:sldChg chg="addSp delSp modSp add mod modAnim">
        <pc:chgData name="Bryan Nsoh" userId="641b4973-c381-4136-aeca-e39a2a19f836" providerId="ADAL" clId="{E56898FF-8867-4FFE-9BB1-3AA90212A352}" dt="2024-07-26T14:27:38.031" v="462"/>
        <pc:sldMkLst>
          <pc:docMk/>
          <pc:sldMk cId="2097215188" sldId="282"/>
        </pc:sldMkLst>
        <pc:spChg chg="add mod">
          <ac:chgData name="Bryan Nsoh" userId="641b4973-c381-4136-aeca-e39a2a19f836" providerId="ADAL" clId="{E56898FF-8867-4FFE-9BB1-3AA90212A352}" dt="2024-07-26T13:55:49.694" v="391" actId="571"/>
          <ac:spMkLst>
            <pc:docMk/>
            <pc:sldMk cId="2097215188" sldId="282"/>
            <ac:spMk id="6" creationId="{C8A1C4C8-E9DF-1C1E-FCB7-57B63D0C9988}"/>
          </ac:spMkLst>
        </pc:spChg>
        <pc:spChg chg="add del mod">
          <ac:chgData name="Bryan Nsoh" userId="641b4973-c381-4136-aeca-e39a2a19f836" providerId="ADAL" clId="{E56898FF-8867-4FFE-9BB1-3AA90212A352}" dt="2024-07-26T14:24:20.275" v="455" actId="478"/>
          <ac:spMkLst>
            <pc:docMk/>
            <pc:sldMk cId="2097215188" sldId="282"/>
            <ac:spMk id="15" creationId="{AB8E6A58-D810-A37E-FA33-DF7FAB1D2459}"/>
          </ac:spMkLst>
        </pc:spChg>
        <pc:spChg chg="mod">
          <ac:chgData name="Bryan Nsoh" userId="641b4973-c381-4136-aeca-e39a2a19f836" providerId="ADAL" clId="{E56898FF-8867-4FFE-9BB1-3AA90212A352}" dt="2024-07-26T13:45:25.899" v="364" actId="113"/>
          <ac:spMkLst>
            <pc:docMk/>
            <pc:sldMk cId="2097215188" sldId="282"/>
            <ac:spMk id="650" creationId="{00000000-0000-0000-0000-000000000000}"/>
          </ac:spMkLst>
        </pc:spChg>
        <pc:spChg chg="mod">
          <ac:chgData name="Bryan Nsoh" userId="641b4973-c381-4136-aeca-e39a2a19f836" providerId="ADAL" clId="{E56898FF-8867-4FFE-9BB1-3AA90212A352}" dt="2024-07-26T14:06:45.767" v="431" actId="20577"/>
          <ac:spMkLst>
            <pc:docMk/>
            <pc:sldMk cId="2097215188" sldId="282"/>
            <ac:spMk id="651" creationId="{00000000-0000-0000-0000-000000000000}"/>
          </ac:spMkLst>
        </pc:spChg>
        <pc:picChg chg="add del mod">
          <ac:chgData name="Bryan Nsoh" userId="641b4973-c381-4136-aeca-e39a2a19f836" providerId="ADAL" clId="{E56898FF-8867-4FFE-9BB1-3AA90212A352}" dt="2024-07-26T13:50:38.645" v="382" actId="478"/>
          <ac:picMkLst>
            <pc:docMk/>
            <pc:sldMk cId="2097215188" sldId="282"/>
            <ac:picMk id="3" creationId="{333D5FEA-6813-390C-DB18-5E58F0B1BE8C}"/>
          </ac:picMkLst>
        </pc:picChg>
        <pc:picChg chg="add mod">
          <ac:chgData name="Bryan Nsoh" userId="641b4973-c381-4136-aeca-e39a2a19f836" providerId="ADAL" clId="{E56898FF-8867-4FFE-9BB1-3AA90212A352}" dt="2024-07-26T13:59:04.968" v="395" actId="1076"/>
          <ac:picMkLst>
            <pc:docMk/>
            <pc:sldMk cId="2097215188" sldId="282"/>
            <ac:picMk id="5" creationId="{67789197-47E3-2FD7-E50D-4967FE5267EE}"/>
          </ac:picMkLst>
        </pc:picChg>
        <pc:picChg chg="del">
          <ac:chgData name="Bryan Nsoh" userId="641b4973-c381-4136-aeca-e39a2a19f836" providerId="ADAL" clId="{E56898FF-8867-4FFE-9BB1-3AA90212A352}" dt="2024-07-26T13:45:46.327" v="365" actId="478"/>
          <ac:picMkLst>
            <pc:docMk/>
            <pc:sldMk cId="2097215188" sldId="282"/>
            <ac:picMk id="7" creationId="{53022B05-E99E-250F-72DC-DC44B36A58D1}"/>
          </ac:picMkLst>
        </pc:picChg>
        <pc:picChg chg="add mod">
          <ac:chgData name="Bryan Nsoh" userId="641b4973-c381-4136-aeca-e39a2a19f836" providerId="ADAL" clId="{E56898FF-8867-4FFE-9BB1-3AA90212A352}" dt="2024-07-26T13:55:49.694" v="391" actId="571"/>
          <ac:picMkLst>
            <pc:docMk/>
            <pc:sldMk cId="2097215188" sldId="282"/>
            <ac:picMk id="8" creationId="{FB331C37-E61D-18DB-91E6-EFDA74B78D5B}"/>
          </ac:picMkLst>
        </pc:picChg>
        <pc:picChg chg="add mod">
          <ac:chgData name="Bryan Nsoh" userId="641b4973-c381-4136-aeca-e39a2a19f836" providerId="ADAL" clId="{E56898FF-8867-4FFE-9BB1-3AA90212A352}" dt="2024-07-26T14:05:38.472" v="420" actId="1076"/>
          <ac:picMkLst>
            <pc:docMk/>
            <pc:sldMk cId="2097215188" sldId="282"/>
            <ac:picMk id="10" creationId="{D834D862-2E5E-D1F3-5D10-C26D2D71FED8}"/>
          </ac:picMkLst>
        </pc:picChg>
        <pc:picChg chg="add mod">
          <ac:chgData name="Bryan Nsoh" userId="641b4973-c381-4136-aeca-e39a2a19f836" providerId="ADAL" clId="{E56898FF-8867-4FFE-9BB1-3AA90212A352}" dt="2024-07-26T14:07:38.702" v="438" actId="1076"/>
          <ac:picMkLst>
            <pc:docMk/>
            <pc:sldMk cId="2097215188" sldId="282"/>
            <ac:picMk id="12" creationId="{9DC8B153-830A-4ECF-D134-7532553394F3}"/>
          </ac:picMkLst>
        </pc:picChg>
        <pc:picChg chg="add mod">
          <ac:chgData name="Bryan Nsoh" userId="641b4973-c381-4136-aeca-e39a2a19f836" providerId="ADAL" clId="{E56898FF-8867-4FFE-9BB1-3AA90212A352}" dt="2024-07-26T14:11:24.733" v="450" actId="1076"/>
          <ac:picMkLst>
            <pc:docMk/>
            <pc:sldMk cId="2097215188" sldId="282"/>
            <ac:picMk id="14" creationId="{BC82CB69-C001-9AAD-B0A9-DADF2DE2F529}"/>
          </ac:picMkLst>
        </pc:picChg>
        <pc:picChg chg="add mod">
          <ac:chgData name="Bryan Nsoh" userId="641b4973-c381-4136-aeca-e39a2a19f836" providerId="ADAL" clId="{E56898FF-8867-4FFE-9BB1-3AA90212A352}" dt="2024-07-26T14:25:56.806" v="458" actId="1076"/>
          <ac:picMkLst>
            <pc:docMk/>
            <pc:sldMk cId="2097215188" sldId="282"/>
            <ac:picMk id="17" creationId="{4ABFAD5F-28A5-2179-F23A-C716158984D4}"/>
          </ac:picMkLst>
        </pc:picChg>
      </pc:sldChg>
      <pc:sldChg chg="add">
        <pc:chgData name="Bryan Nsoh" userId="641b4973-c381-4136-aeca-e39a2a19f836" providerId="ADAL" clId="{E56898FF-8867-4FFE-9BB1-3AA90212A352}" dt="2024-07-26T13:22:42.282" v="214" actId="2890"/>
        <pc:sldMkLst>
          <pc:docMk/>
          <pc:sldMk cId="2585540418" sldId="283"/>
        </pc:sldMkLst>
      </pc:sldChg>
      <pc:sldChg chg="add">
        <pc:chgData name="Bryan Nsoh" userId="641b4973-c381-4136-aeca-e39a2a19f836" providerId="ADAL" clId="{E56898FF-8867-4FFE-9BB1-3AA90212A352}" dt="2024-07-26T13:22:42.384" v="215" actId="2890"/>
        <pc:sldMkLst>
          <pc:docMk/>
          <pc:sldMk cId="1947910775" sldId="284"/>
        </pc:sldMkLst>
      </pc:sldChg>
      <pc:sldChg chg="add">
        <pc:chgData name="Bryan Nsoh" userId="641b4973-c381-4136-aeca-e39a2a19f836" providerId="ADAL" clId="{E56898FF-8867-4FFE-9BB1-3AA90212A352}" dt="2024-07-26T13:22:42.490" v="216" actId="2890"/>
        <pc:sldMkLst>
          <pc:docMk/>
          <pc:sldMk cId="426195590" sldId="285"/>
        </pc:sldMkLst>
      </pc:sldChg>
      <pc:sldChg chg="add">
        <pc:chgData name="Bryan Nsoh" userId="641b4973-c381-4136-aeca-e39a2a19f836" providerId="ADAL" clId="{E56898FF-8867-4FFE-9BB1-3AA90212A352}" dt="2024-07-26T13:22:44.535" v="217" actId="2890"/>
        <pc:sldMkLst>
          <pc:docMk/>
          <pc:sldMk cId="1480590496" sldId="286"/>
        </pc:sldMkLst>
      </pc:sldChg>
      <pc:sldChg chg="addSp delSp modSp add mod">
        <pc:chgData name="Bryan Nsoh" userId="641b4973-c381-4136-aeca-e39a2a19f836" providerId="ADAL" clId="{E56898FF-8867-4FFE-9BB1-3AA90212A352}" dt="2024-07-26T14:34:11.864" v="479" actId="20577"/>
        <pc:sldMkLst>
          <pc:docMk/>
          <pc:sldMk cId="948703708" sldId="287"/>
        </pc:sldMkLst>
        <pc:spChg chg="add">
          <ac:chgData name="Bryan Nsoh" userId="641b4973-c381-4136-aeca-e39a2a19f836" providerId="ADAL" clId="{E56898FF-8867-4FFE-9BB1-3AA90212A352}" dt="2024-07-26T13:41:08.060" v="279"/>
          <ac:spMkLst>
            <pc:docMk/>
            <pc:sldMk cId="948703708" sldId="287"/>
            <ac:spMk id="2" creationId="{F7980228-9297-13B0-74BC-4408ADF7BEEB}"/>
          </ac:spMkLst>
        </pc:spChg>
        <pc:spChg chg="mod">
          <ac:chgData name="Bryan Nsoh" userId="641b4973-c381-4136-aeca-e39a2a19f836" providerId="ADAL" clId="{E56898FF-8867-4FFE-9BB1-3AA90212A352}" dt="2024-07-26T13:42:27.820" v="348" actId="113"/>
          <ac:spMkLst>
            <pc:docMk/>
            <pc:sldMk cId="948703708" sldId="287"/>
            <ac:spMk id="650" creationId="{00000000-0000-0000-0000-000000000000}"/>
          </ac:spMkLst>
        </pc:spChg>
        <pc:spChg chg="mod">
          <ac:chgData name="Bryan Nsoh" userId="641b4973-c381-4136-aeca-e39a2a19f836" providerId="ADAL" clId="{E56898FF-8867-4FFE-9BB1-3AA90212A352}" dt="2024-07-26T14:34:11.864" v="479" actId="20577"/>
          <ac:spMkLst>
            <pc:docMk/>
            <pc:sldMk cId="948703708" sldId="287"/>
            <ac:spMk id="651" creationId="{00000000-0000-0000-0000-000000000000}"/>
          </ac:spMkLst>
        </pc:spChg>
        <pc:picChg chg="add mod">
          <ac:chgData name="Bryan Nsoh" userId="641b4973-c381-4136-aeca-e39a2a19f836" providerId="ADAL" clId="{E56898FF-8867-4FFE-9BB1-3AA90212A352}" dt="2024-07-26T13:44:55.216" v="361" actId="1076"/>
          <ac:picMkLst>
            <pc:docMk/>
            <pc:sldMk cId="948703708" sldId="287"/>
            <ac:picMk id="4" creationId="{35403901-77CA-9FAC-0BA4-374D40EB285D}"/>
          </ac:picMkLst>
        </pc:picChg>
        <pc:picChg chg="del">
          <ac:chgData name="Bryan Nsoh" userId="641b4973-c381-4136-aeca-e39a2a19f836" providerId="ADAL" clId="{E56898FF-8867-4FFE-9BB1-3AA90212A352}" dt="2024-07-26T13:43:50.722" v="349" actId="478"/>
          <ac:picMkLst>
            <pc:docMk/>
            <pc:sldMk cId="948703708" sldId="287"/>
            <ac:picMk id="14" creationId="{DBD98A9F-C9A3-ECD3-0AE0-146EDA5C1F24}"/>
          </ac:picMkLst>
        </pc:picChg>
      </pc:sldChg>
      <pc:sldChg chg="modSp add del mod">
        <pc:chgData name="Bryan Nsoh" userId="641b4973-c381-4136-aeca-e39a2a19f836" providerId="ADAL" clId="{E56898FF-8867-4FFE-9BB1-3AA90212A352}" dt="2024-07-26T14:31:44.572" v="468" actId="47"/>
        <pc:sldMkLst>
          <pc:docMk/>
          <pc:sldMk cId="2402015435" sldId="288"/>
        </pc:sldMkLst>
        <pc:spChg chg="mod">
          <ac:chgData name="Bryan Nsoh" userId="641b4973-c381-4136-aeca-e39a2a19f836" providerId="ADAL" clId="{E56898FF-8867-4FFE-9BB1-3AA90212A352}" dt="2024-07-26T14:31:22.364" v="464"/>
          <ac:spMkLst>
            <pc:docMk/>
            <pc:sldMk cId="2402015435" sldId="288"/>
            <ac:spMk id="650" creationId="{00000000-0000-0000-0000-000000000000}"/>
          </ac:spMkLst>
        </pc:spChg>
      </pc:sldChg>
      <pc:sldChg chg="addSp delSp modSp add mod ord modAnim">
        <pc:chgData name="Bryan Nsoh" userId="641b4973-c381-4136-aeca-e39a2a19f836" providerId="ADAL" clId="{E56898FF-8867-4FFE-9BB1-3AA90212A352}" dt="2024-07-26T15:07:53.405" v="589"/>
        <pc:sldMkLst>
          <pc:docMk/>
          <pc:sldMk cId="320266263" sldId="289"/>
        </pc:sldMkLst>
        <pc:spChg chg="add">
          <ac:chgData name="Bryan Nsoh" userId="641b4973-c381-4136-aeca-e39a2a19f836" providerId="ADAL" clId="{E56898FF-8867-4FFE-9BB1-3AA90212A352}" dt="2024-07-26T14:34:34.823" v="481"/>
          <ac:spMkLst>
            <pc:docMk/>
            <pc:sldMk cId="320266263" sldId="289"/>
            <ac:spMk id="2" creationId="{B21F6CC9-3A93-1DCA-6352-429D269296C6}"/>
          </ac:spMkLst>
        </pc:spChg>
        <pc:spChg chg="add mod">
          <ac:chgData name="Bryan Nsoh" userId="641b4973-c381-4136-aeca-e39a2a19f836" providerId="ADAL" clId="{E56898FF-8867-4FFE-9BB1-3AA90212A352}" dt="2024-07-26T15:03:02.181" v="568" actId="13822"/>
          <ac:spMkLst>
            <pc:docMk/>
            <pc:sldMk cId="320266263" sldId="289"/>
            <ac:spMk id="6" creationId="{024DB7DB-4BB4-65D2-C180-5D9E7C5B5800}"/>
          </ac:spMkLst>
        </pc:spChg>
        <pc:spChg chg="mod">
          <ac:chgData name="Bryan Nsoh" userId="641b4973-c381-4136-aeca-e39a2a19f836" providerId="ADAL" clId="{E56898FF-8867-4FFE-9BB1-3AA90212A352}" dt="2024-07-26T14:50:55.318" v="527" actId="20577"/>
          <ac:spMkLst>
            <pc:docMk/>
            <pc:sldMk cId="320266263" sldId="289"/>
            <ac:spMk id="650" creationId="{00000000-0000-0000-0000-000000000000}"/>
          </ac:spMkLst>
        </pc:spChg>
        <pc:spChg chg="mod">
          <ac:chgData name="Bryan Nsoh" userId="641b4973-c381-4136-aeca-e39a2a19f836" providerId="ADAL" clId="{E56898FF-8867-4FFE-9BB1-3AA90212A352}" dt="2024-07-26T14:58:33.611" v="545" actId="15"/>
          <ac:spMkLst>
            <pc:docMk/>
            <pc:sldMk cId="320266263" sldId="289"/>
            <ac:spMk id="651" creationId="{00000000-0000-0000-0000-000000000000}"/>
          </ac:spMkLst>
        </pc:spChg>
        <pc:picChg chg="del">
          <ac:chgData name="Bryan Nsoh" userId="641b4973-c381-4136-aeca-e39a2a19f836" providerId="ADAL" clId="{E56898FF-8867-4FFE-9BB1-3AA90212A352}" dt="2024-07-26T14:58:39.872" v="546" actId="478"/>
          <ac:picMkLst>
            <pc:docMk/>
            <pc:sldMk cId="320266263" sldId="289"/>
            <ac:picMk id="4" creationId="{35403901-77CA-9FAC-0BA4-374D40EB285D}"/>
          </ac:picMkLst>
        </pc:picChg>
        <pc:picChg chg="add mod modCrop">
          <ac:chgData name="Bryan Nsoh" userId="641b4973-c381-4136-aeca-e39a2a19f836" providerId="ADAL" clId="{E56898FF-8867-4FFE-9BB1-3AA90212A352}" dt="2024-07-26T15:03:23.306" v="571" actId="1076"/>
          <ac:picMkLst>
            <pc:docMk/>
            <pc:sldMk cId="320266263" sldId="289"/>
            <ac:picMk id="5" creationId="{71F59F1A-F2DF-D763-D527-BCECC2148324}"/>
          </ac:picMkLst>
        </pc:picChg>
        <pc:picChg chg="add mod">
          <ac:chgData name="Bryan Nsoh" userId="641b4973-c381-4136-aeca-e39a2a19f836" providerId="ADAL" clId="{E56898FF-8867-4FFE-9BB1-3AA90212A352}" dt="2024-07-26T15:05:00.778" v="580" actId="1076"/>
          <ac:picMkLst>
            <pc:docMk/>
            <pc:sldMk cId="320266263" sldId="289"/>
            <ac:picMk id="8" creationId="{CA470945-BF2A-26E9-B3DE-9B1E24053E62}"/>
          </ac:picMkLst>
        </pc:picChg>
        <pc:picChg chg="add mod">
          <ac:chgData name="Bryan Nsoh" userId="641b4973-c381-4136-aeca-e39a2a19f836" providerId="ADAL" clId="{E56898FF-8867-4FFE-9BB1-3AA90212A352}" dt="2024-07-26T15:06:02.522" v="586" actId="1076"/>
          <ac:picMkLst>
            <pc:docMk/>
            <pc:sldMk cId="320266263" sldId="289"/>
            <ac:picMk id="10" creationId="{2F4D0577-A59F-40BC-D6FA-F23879BF72D7}"/>
          </ac:picMkLst>
        </pc:picChg>
      </pc:sldChg>
      <pc:sldChg chg="add">
        <pc:chgData name="Bryan Nsoh" userId="641b4973-c381-4136-aeca-e39a2a19f836" providerId="ADAL" clId="{E56898FF-8867-4FFE-9BB1-3AA90212A352}" dt="2024-07-26T14:50:40.200" v="489" actId="2890"/>
        <pc:sldMkLst>
          <pc:docMk/>
          <pc:sldMk cId="856390151" sldId="290"/>
        </pc:sldMkLst>
      </pc:sldChg>
    </pc:docChg>
  </pc:docChgLst>
  <pc:docChgLst>
    <pc:chgData name="Abia Katimbo" userId="6ec264e4-fddd-4367-a271-389626d02334" providerId="ADAL" clId="{17416FFA-8CBB-46A3-9CA0-1516D5CFDB61}"/>
    <pc:docChg chg="custSel modSld">
      <pc:chgData name="Abia Katimbo" userId="6ec264e4-fddd-4367-a271-389626d02334" providerId="ADAL" clId="{17416FFA-8CBB-46A3-9CA0-1516D5CFDB61}" dt="2024-07-24T15:13:52.472" v="49" actId="1589"/>
      <pc:docMkLst>
        <pc:docMk/>
      </pc:docMkLst>
      <pc:sldChg chg="addCm modCm">
        <pc:chgData name="Abia Katimbo" userId="6ec264e4-fddd-4367-a271-389626d02334" providerId="ADAL" clId="{17416FFA-8CBB-46A3-9CA0-1516D5CFDB61}" dt="2024-07-24T15:00:35.612" v="5"/>
        <pc:sldMkLst>
          <pc:docMk/>
          <pc:sldMk cId="0" sldId="260"/>
        </pc:sldMkLst>
      </pc:sldChg>
      <pc:sldChg chg="addCm modCm">
        <pc:chgData name="Abia Katimbo" userId="6ec264e4-fddd-4367-a271-389626d02334" providerId="ADAL" clId="{17416FFA-8CBB-46A3-9CA0-1516D5CFDB61}" dt="2024-07-24T15:03:24.874" v="11"/>
        <pc:sldMkLst>
          <pc:docMk/>
          <pc:sldMk cId="0" sldId="261"/>
        </pc:sldMkLst>
      </pc:sldChg>
      <pc:sldChg chg="addCm modCm modNotes">
        <pc:chgData name="Abia Katimbo" userId="6ec264e4-fddd-4367-a271-389626d02334" providerId="ADAL" clId="{17416FFA-8CBB-46A3-9CA0-1516D5CFDB61}" dt="2024-07-24T15:02:05.535" v="9"/>
        <pc:sldMkLst>
          <pc:docMk/>
          <pc:sldMk cId="0" sldId="263"/>
        </pc:sldMkLst>
      </pc:sldChg>
      <pc:sldChg chg="addSp modSp mod addCm modCm">
        <pc:chgData name="Abia Katimbo" userId="6ec264e4-fddd-4367-a271-389626d02334" providerId="ADAL" clId="{17416FFA-8CBB-46A3-9CA0-1516D5CFDB61}" dt="2024-07-24T15:10:02.037" v="36"/>
        <pc:sldMkLst>
          <pc:docMk/>
          <pc:sldMk cId="0" sldId="264"/>
        </pc:sldMkLst>
        <pc:spChg chg="add mod">
          <ac:chgData name="Abia Katimbo" userId="6ec264e4-fddd-4367-a271-389626d02334" providerId="ADAL" clId="{17416FFA-8CBB-46A3-9CA0-1516D5CFDB61}" dt="2024-07-24T15:04:17.234" v="15" actId="207"/>
          <ac:spMkLst>
            <pc:docMk/>
            <pc:sldMk cId="0" sldId="264"/>
            <ac:spMk id="2" creationId="{298FC966-C46D-AFD7-7171-F70EFA97742C}"/>
          </ac:spMkLst>
        </pc:spChg>
        <pc:spChg chg="add mod">
          <ac:chgData name="Abia Katimbo" userId="6ec264e4-fddd-4367-a271-389626d02334" providerId="ADAL" clId="{17416FFA-8CBB-46A3-9CA0-1516D5CFDB61}" dt="2024-07-24T15:04:23.759" v="17" actId="1076"/>
          <ac:spMkLst>
            <pc:docMk/>
            <pc:sldMk cId="0" sldId="264"/>
            <ac:spMk id="3" creationId="{9B7BD5B3-654A-4EE3-3109-A00B39BD1B8C}"/>
          </ac:spMkLst>
        </pc:spChg>
        <pc:spChg chg="add mod">
          <ac:chgData name="Abia Katimbo" userId="6ec264e4-fddd-4367-a271-389626d02334" providerId="ADAL" clId="{17416FFA-8CBB-46A3-9CA0-1516D5CFDB61}" dt="2024-07-24T15:04:28.320" v="19" actId="1076"/>
          <ac:spMkLst>
            <pc:docMk/>
            <pc:sldMk cId="0" sldId="264"/>
            <ac:spMk id="4" creationId="{1EACD301-B5DF-E004-2E58-882741919F56}"/>
          </ac:spMkLst>
        </pc:spChg>
        <pc:spChg chg="add mod">
          <ac:chgData name="Abia Katimbo" userId="6ec264e4-fddd-4367-a271-389626d02334" providerId="ADAL" clId="{17416FFA-8CBB-46A3-9CA0-1516D5CFDB61}" dt="2024-07-24T15:04:33.086" v="21" actId="1076"/>
          <ac:spMkLst>
            <pc:docMk/>
            <pc:sldMk cId="0" sldId="264"/>
            <ac:spMk id="5" creationId="{C1D83355-054F-7406-2742-A24310FA72A1}"/>
          </ac:spMkLst>
        </pc:spChg>
        <pc:spChg chg="add mod">
          <ac:chgData name="Abia Katimbo" userId="6ec264e4-fddd-4367-a271-389626d02334" providerId="ADAL" clId="{17416FFA-8CBB-46A3-9CA0-1516D5CFDB61}" dt="2024-07-24T15:04:40.521" v="23" actId="1076"/>
          <ac:spMkLst>
            <pc:docMk/>
            <pc:sldMk cId="0" sldId="264"/>
            <ac:spMk id="6" creationId="{DCE762D2-270B-BA20-1B83-9612530B8C79}"/>
          </ac:spMkLst>
        </pc:spChg>
        <pc:spChg chg="add mod">
          <ac:chgData name="Abia Katimbo" userId="6ec264e4-fddd-4367-a271-389626d02334" providerId="ADAL" clId="{17416FFA-8CBB-46A3-9CA0-1516D5CFDB61}" dt="2024-07-24T15:04:45.924" v="25" actId="1076"/>
          <ac:spMkLst>
            <pc:docMk/>
            <pc:sldMk cId="0" sldId="264"/>
            <ac:spMk id="7" creationId="{C1F69715-03B5-938A-3D01-E2BA15696D0D}"/>
          </ac:spMkLst>
        </pc:spChg>
        <pc:spChg chg="add mod">
          <ac:chgData name="Abia Katimbo" userId="6ec264e4-fddd-4367-a271-389626d02334" providerId="ADAL" clId="{17416FFA-8CBB-46A3-9CA0-1516D5CFDB61}" dt="2024-07-24T15:04:49.499" v="27" actId="1076"/>
          <ac:spMkLst>
            <pc:docMk/>
            <pc:sldMk cId="0" sldId="264"/>
            <ac:spMk id="8" creationId="{54E78660-F1C8-B6C2-FB15-CD8B46AAF88F}"/>
          </ac:spMkLst>
        </pc:spChg>
        <pc:spChg chg="add mod">
          <ac:chgData name="Abia Katimbo" userId="6ec264e4-fddd-4367-a271-389626d02334" providerId="ADAL" clId="{17416FFA-8CBB-46A3-9CA0-1516D5CFDB61}" dt="2024-07-24T15:04:53.210" v="29" actId="1076"/>
          <ac:spMkLst>
            <pc:docMk/>
            <pc:sldMk cId="0" sldId="264"/>
            <ac:spMk id="9" creationId="{C1D6E106-ED7B-7F13-F646-B567B99FE378}"/>
          </ac:spMkLst>
        </pc:spChg>
        <pc:picChg chg="mod">
          <ac:chgData name="Abia Katimbo" userId="6ec264e4-fddd-4367-a271-389626d02334" providerId="ADAL" clId="{17416FFA-8CBB-46A3-9CA0-1516D5CFDB61}" dt="2024-07-24T15:00:57.786" v="6" actId="1076"/>
          <ac:picMkLst>
            <pc:docMk/>
            <pc:sldMk cId="0" sldId="264"/>
            <ac:picMk id="582" creationId="{00000000-0000-0000-0000-000000000000}"/>
          </ac:picMkLst>
        </pc:picChg>
      </pc:sldChg>
      <pc:sldChg chg="addCm modCm modNotes">
        <pc:chgData name="Abia Katimbo" userId="6ec264e4-fddd-4367-a271-389626d02334" providerId="ADAL" clId="{17416FFA-8CBB-46A3-9CA0-1516D5CFDB61}" dt="2024-07-24T15:10:38.425" v="39"/>
        <pc:sldMkLst>
          <pc:docMk/>
          <pc:sldMk cId="0" sldId="266"/>
        </pc:sldMkLst>
      </pc:sldChg>
      <pc:sldChg chg="addCm modCm">
        <pc:chgData name="Abia Katimbo" userId="6ec264e4-fddd-4367-a271-389626d02334" providerId="ADAL" clId="{17416FFA-8CBB-46A3-9CA0-1516D5CFDB61}" dt="2024-07-24T15:11:00.548" v="41"/>
        <pc:sldMkLst>
          <pc:docMk/>
          <pc:sldMk cId="0" sldId="268"/>
        </pc:sldMkLst>
      </pc:sldChg>
      <pc:sldChg chg="addCm modCm">
        <pc:chgData name="Abia Katimbo" userId="6ec264e4-fddd-4367-a271-389626d02334" providerId="ADAL" clId="{17416FFA-8CBB-46A3-9CA0-1516D5CFDB61}" dt="2024-07-24T15:11:24.244" v="45"/>
        <pc:sldMkLst>
          <pc:docMk/>
          <pc:sldMk cId="0" sldId="269"/>
        </pc:sldMkLst>
      </pc:sldChg>
      <pc:sldChg chg="addCm modCm">
        <pc:chgData name="Abia Katimbo" userId="6ec264e4-fddd-4367-a271-389626d02334" providerId="ADAL" clId="{17416FFA-8CBB-46A3-9CA0-1516D5CFDB61}" dt="2024-07-24T15:13:52.472" v="49" actId="1589"/>
        <pc:sldMkLst>
          <pc:docMk/>
          <pc:sldMk cId="0" sldId="271"/>
        </pc:sldMkLst>
      </pc:sldChg>
      <pc:sldChg chg="addCm modCm">
        <pc:chgData name="Abia Katimbo" userId="6ec264e4-fddd-4367-a271-389626d02334" providerId="ADAL" clId="{17416FFA-8CBB-46A3-9CA0-1516D5CFDB61}" dt="2024-07-24T15:11:13.407" v="43"/>
        <pc:sldMkLst>
          <pc:docMk/>
          <pc:sldMk cId="3778738472" sldId="28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2" dt="2024-07-24T09:58:09.773" idx="1">
    <p:pos x="3229" y="2527"/>
    <p:text>Soil?</p:text>
    <p:extLst>
      <p:ext uri="{C676402C-5697-4E1C-873F-D02D1690AC5C}">
        <p15:threadingInfo xmlns:p15="http://schemas.microsoft.com/office/powerpoint/2012/main" timeZoneBias="300"/>
      </p:ext>
    </p:extLst>
  </p:cm>
  <p:cm authorId="2" dt="2024-07-24T09:58:48.328" idx="2">
    <p:pos x="2627" y="1370"/>
    <p:text>low-cost?</p:text>
    <p:extLst>
      <p:ext uri="{C676402C-5697-4E1C-873F-D02D1690AC5C}">
        <p15:threadingInfo xmlns:p15="http://schemas.microsoft.com/office/powerpoint/2012/main" timeZoneBias="300"/>
      </p:ext>
    </p:extLst>
  </p:cm>
  <p:cm authorId="2" dt="2024-07-24T09:59:06.337" idx="3">
    <p:pos x="4970" y="1370"/>
    <p:text>Sometimes its not managing high data volumes but rather improving irrigation management using diverse data sources capturing plant and its environment (climate and soil water).</p:text>
    <p:extLst>
      <p:ext uri="{C676402C-5697-4E1C-873F-D02D1690AC5C}">
        <p15:threadingInfo xmlns:p15="http://schemas.microsoft.com/office/powerpoint/2012/main" timeZoneBias="30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2" dt="2024-07-24T10:11:35.908" idx="15">
    <p:pos x="2259" y="424"/>
    <p:text>Have you used this for scheduling? If not, it has to be removed.</p:text>
    <p:extLst>
      <p:ext uri="{C676402C-5697-4E1C-873F-D02D1690AC5C}">
        <p15:threadingInfo xmlns:p15="http://schemas.microsoft.com/office/powerpoint/2012/main" timeZoneBias="300"/>
      </p:ext>
    </p:extLst>
  </p:cm>
  <p:cm authorId="2" dt="2024-07-24T10:13:08.767" idx="16">
    <p:pos x="2259" y="520"/>
    <p:text>Please stick with fuzzy-logic which you are using for your project.</p:text>
    <p:extLst>
      <p:ext uri="{C676402C-5697-4E1C-873F-D02D1690AC5C}">
        <p15:threadingInfo xmlns:p15="http://schemas.microsoft.com/office/powerpoint/2012/main" timeZoneBias="300">
          <p15:parentCm authorId="2" idx="15"/>
        </p15:threadingInfo>
      </p:ext>
    </p:extLst>
  </p:cm>
  <p:cm authorId="2" dt="2024-07-24T10:13:52.456" idx="17">
    <p:pos x="2259" y="616"/>
    <p:text>Also, have a graph that shows the recommended irrigation amounts for last year (borrow it from your poster)</p:text>
    <p:extLst>
      <p:ext uri="{C676402C-5697-4E1C-873F-D02D1690AC5C}">
        <p15:threadingInfo xmlns:p15="http://schemas.microsoft.com/office/powerpoint/2012/main" timeZoneBias="300">
          <p15:parentCm authorId="2" idx="15"/>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0" dt="2024-07-23T21:18:45.751" idx="2">
    <p:pos x="2739" y="379"/>
    <p:text>Correct timestamps in this image</p:text>
  </p:cm>
</p:cmLst>
</file>

<file path=ppt/comments/comment2.xml><?xml version="1.0" encoding="utf-8"?>
<p:cmLst xmlns:a="http://schemas.openxmlformats.org/drawingml/2006/main" xmlns:r="http://schemas.openxmlformats.org/officeDocument/2006/relationships" xmlns:p="http://schemas.openxmlformats.org/presentationml/2006/main">
  <p:cm authorId="2" dt="2024-07-24T10:02:39.214" idx="5">
    <p:pos x="2304" y="2496"/>
    <p:text>I woul add-"compared to the traditional irrigation scheduling methods such as ET-model and soil moisture monitoring</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4-07-24T10:01:14.521" idx="4">
    <p:pos x="3735" y="345"/>
    <p:text>Please add images of the sensor pit showing TDR sensor at different depths. Also, add IRT installations in both corn and soybeans</p:text>
    <p:extLst>
      <p:ext uri="{C676402C-5697-4E1C-873F-D02D1690AC5C}">
        <p15:threadingInfo xmlns:p15="http://schemas.microsoft.com/office/powerpoint/2012/main" timeZoneBias="30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4-07-24T10:03:30.828" idx="6">
    <p:pos x="5669" y="955"/>
    <p:text>Seem not right. Where is the fourth rep?</p:text>
    <p:extLst>
      <p:ext uri="{C676402C-5697-4E1C-873F-D02D1690AC5C}">
        <p15:threadingInfo xmlns:p15="http://schemas.microsoft.com/office/powerpoint/2012/main" timeZoneBias="300"/>
      </p:ext>
    </p:extLst>
  </p:cm>
  <p:cm authorId="2" dt="2024-07-24T10:06:25.365" idx="7">
    <p:pos x="5669" y="1051"/>
    <p:text>Also, I would add which irrigation system you are using and with its capability to vary irrigation amounts: "Zimmatic 7-Span Linear Irrigation System equipped with Variable Rate Irrigation (VRI).</p:text>
    <p:extLst>
      <p:ext uri="{C676402C-5697-4E1C-873F-D02D1690AC5C}">
        <p15:threadingInfo xmlns:p15="http://schemas.microsoft.com/office/powerpoint/2012/main" timeZoneBias="300">
          <p15:parentCm authorId="2" idx="6"/>
        </p15:threadingInfo>
      </p:ext>
    </p:extLst>
  </p:cm>
  <p:cm authorId="2" dt="2024-07-24T10:06:36.098" idx="8">
    <p:pos x="5472" y="130"/>
    <p:text>Make your headings bold and I would reduce the font size so that it does'nt take alot of space</p:text>
    <p:extLst>
      <p:ext uri="{C676402C-5697-4E1C-873F-D02D1690AC5C}">
        <p15:threadingInfo xmlns:p15="http://schemas.microsoft.com/office/powerpoint/2012/main" timeZoneBias="300"/>
      </p:ext>
    </p:extLst>
  </p:cm>
  <p:cm authorId="2" dt="2024-07-24T10:07:49.160" idx="9">
    <p:pos x="2684" y="2849"/>
    <p:text>Experiment comparing irrigation scheduling techniques with 4 treatments replicated 4 times.</p:text>
    <p:extLst>
      <p:ext uri="{C676402C-5697-4E1C-873F-D02D1690AC5C}">
        <p15:threadingInfo xmlns:p15="http://schemas.microsoft.com/office/powerpoint/2012/main" timeZoneBias="300"/>
      </p:ext>
    </p:extLst>
  </p:cm>
  <p:cm authorId="2" dt="2024-07-24T10:08:52.646" idx="10">
    <p:pos x="10" y="10"/>
    <p:text>4 treatments - IoT (your project); ET-Model, TDR Soil Moisture Sensor, CWSI only, CWSI and TDR sensors</p:text>
    <p:extLst>
      <p:ext uri="{C676402C-5697-4E1C-873F-D02D1690AC5C}">
        <p15:threadingInfo xmlns:p15="http://schemas.microsoft.com/office/powerpoint/2012/main" timeZoneBias="3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2" dt="2024-07-24T10:10:16.104" idx="11">
    <p:pos x="3196" y="2489"/>
    <p:text>Not clear, Make it bigger. How is this data coming up?</p:text>
    <p:extLst>
      <p:ext uri="{C676402C-5697-4E1C-873F-D02D1690AC5C}">
        <p15:threadingInfo xmlns:p15="http://schemas.microsoft.com/office/powerpoint/2012/main" timeZoneBias="3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4-07-23T16:39:51.892" idx="1">
    <p:pos x="5180" y="891"/>
    <p:text>Updating this soon with new datalogger picture</p:text>
    <p:extLst>
      <p:ext uri="{C676402C-5697-4E1C-873F-D02D1690AC5C}">
        <p15:threadingInfo xmlns:p15="http://schemas.microsoft.com/office/powerpoint/2012/main" timeZoneBias="300"/>
      </p:ext>
    </p:extLst>
  </p:cm>
  <p:cm authorId="0" dt="2024-07-23T19:46:44.282" idx="1">
    <p:pos x="3153" y="890"/>
    <p:text>will replace this with updated picture of the node</p:text>
  </p:cm>
</p:cmLst>
</file>

<file path=ppt/comments/comment7.xml><?xml version="1.0" encoding="utf-8"?>
<p:cmLst xmlns:a="http://schemas.openxmlformats.org/drawingml/2006/main" xmlns:r="http://schemas.openxmlformats.org/officeDocument/2006/relationships" xmlns:p="http://schemas.openxmlformats.org/presentationml/2006/main">
  <p:cm authorId="2" dt="2024-07-24T10:10:51.423" idx="12">
    <p:pos x="5706" y="1016"/>
    <p:text>Make the fonts bigger</p:text>
    <p:extLst>
      <p:ext uri="{C676402C-5697-4E1C-873F-D02D1690AC5C}">
        <p15:threadingInfo xmlns:p15="http://schemas.microsoft.com/office/powerpoint/2012/main" timeZoneBias="30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2" dt="2024-07-24T10:11:17.483" idx="14">
    <p:pos x="5673" y="1226"/>
    <p:text>Make fonts bigger</p:text>
    <p:extLst>
      <p:ext uri="{C676402C-5697-4E1C-873F-D02D1690AC5C}">
        <p15:threadingInfo xmlns:p15="http://schemas.microsoft.com/office/powerpoint/2012/main" timeZoneBias="30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2" dt="2024-07-24T10:11:06.315" idx="13">
    <p:pos x="5661" y="996"/>
    <p:text>Make fonts bigger</p:text>
    <p:extLst>
      <p:ext uri="{C676402C-5697-4E1C-873F-D02D1690AC5C}">
        <p15:threadingInfo xmlns:p15="http://schemas.microsoft.com/office/powerpoint/2012/main" timeZoneBias="30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consensus.app/papers/peak-grain-forecasts-high-plains-amid-withering-waters-mrad/b05b276b3e6457cfb465372757951468/?utm_source=chatgpt"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consensus.app/papers/waterlevel-changes-high-plains-aquifer-2009-200708-200809-mcguire/df30b5e855525d02a137b3460b91c2d4/?utm_source=chatgpt" TargetMode="External"/><Relationship Id="rId4" Type="http://schemas.openxmlformats.org/officeDocument/2006/relationships/hyperlink" Target="https://consensus.app/papers/climate-change-implications-irrigation-republican-river-ou/f22c2e79eab35eea8b2e1f2ed46ff27e/?utm_source=chatgpt"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9" name="Google Shape;519;p1:notes"/>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6649647518_0_71:notes"/>
          <p:cNvSpPr>
            <a:spLocks noGrp="1" noRot="1" noChangeAspect="1"/>
          </p:cNvSpPr>
          <p:nvPr>
            <p:ph type="sldImg" idx="2"/>
          </p:nvPr>
        </p:nvSpPr>
        <p:spPr>
          <a:xfrm>
            <a:off x="381150"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664964751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79a4496b5d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2" name="Google Shape;592;g279a4496b5d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2b1fcf80e64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2" name="Google Shape;632;g2b1fcf80e64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279a4496b5d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0" name="Google Shape;640;g279a4496b5d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2664964751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2664964751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1672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45840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9969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7161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aeb65b50d8_0_0:notes"/>
          <p:cNvSpPr>
            <a:spLocks noGrp="1" noRot="1" noChangeAspect="1"/>
          </p:cNvSpPr>
          <p:nvPr>
            <p:ph type="sldImg" idx="2"/>
          </p:nvPr>
        </p:nvSpPr>
        <p:spPr>
          <a:xfrm>
            <a:off x="381150"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2aeb65b50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39720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7455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1186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70344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9a558e1e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8" name="Google Shape;648;g279a558e1e6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12279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664964751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664964751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26649647518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26649647518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2664964751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2664964751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32449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79a4496b5d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2" name="Google Shape;662;g279a4496b5d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79a4496b5d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0" name="Google Shape;670;g279a4496b5d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aeb65b50d8_0_6:notes"/>
          <p:cNvSpPr>
            <a:spLocks noGrp="1" noRot="1" noChangeAspect="1"/>
          </p:cNvSpPr>
          <p:nvPr>
            <p:ph type="sldImg" idx="2"/>
          </p:nvPr>
        </p:nvSpPr>
        <p:spPr>
          <a:xfrm>
            <a:off x="381150"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aeb65b50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28600" algn="l" rtl="0">
              <a:lnSpc>
                <a:spcPct val="115000"/>
              </a:lnSpc>
              <a:spcBef>
                <a:spcPts val="1500"/>
              </a:spcBef>
              <a:spcAft>
                <a:spcPts val="0"/>
              </a:spcAft>
              <a:buClr>
                <a:srgbClr val="D1D5DB"/>
              </a:buClr>
              <a:buSzPts val="1200"/>
              <a:buFont typeface="Roboto"/>
              <a:buNone/>
            </a:pPr>
            <a:r>
              <a:rPr lang="en-US" sz="1200">
                <a:solidFill>
                  <a:srgbClr val="D1D5DB"/>
                </a:solidFill>
                <a:highlight>
                  <a:srgbClr val="343541"/>
                </a:highlight>
                <a:latin typeface="Roboto"/>
                <a:ea typeface="Roboto"/>
                <a:cs typeface="Roboto"/>
                <a:sym typeface="Roboto"/>
              </a:rPr>
              <a:t>High Plains Aquifer: A study highlights that in parts of the High Plains, groundwater resources are being rapidly depleted, compromising food security The research uses a model to predict reductions in groundwater withdrawal and subsequent declines in crop production For Nebraska, the model projects grain production to continue rising through 2050 due to high recharge rates, suggesting a relatively more sustainable situation compared to states like Texas</a:t>
            </a:r>
            <a:r>
              <a:rPr lang="en-US" sz="1200">
                <a:solidFill>
                  <a:srgbClr val="D1D5DB"/>
                </a:solidFill>
                <a:highlight>
                  <a:srgbClr val="343541"/>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 </a:t>
            </a:r>
            <a:r>
              <a:rPr lang="en-US" sz="1200">
                <a:solidFill>
                  <a:schemeClr val="hlink"/>
                </a:solidFill>
                <a:highlight>
                  <a:srgbClr val="343541"/>
                </a:highlight>
                <a:uFill>
                  <a:noFill/>
                </a:uFill>
                <a:latin typeface="Roboto"/>
                <a:ea typeface="Roboto"/>
                <a:cs typeface="Roboto"/>
                <a:sym typeface="Roboto"/>
                <a:hlinkClick r:id="rId3"/>
              </a:rPr>
              <a:t>(Mrad et al, 2020)</a:t>
            </a:r>
            <a:endParaRPr sz="1200">
              <a:solidFill>
                <a:srgbClr val="D1D5DB"/>
              </a:solidFill>
              <a:highlight>
                <a:srgbClr val="343541"/>
              </a:highlight>
              <a:latin typeface="Roboto"/>
              <a:ea typeface="Roboto"/>
              <a:cs typeface="Roboto"/>
              <a:sym typeface="Roboto"/>
            </a:endParaRPr>
          </a:p>
          <a:p>
            <a:pPr marL="457200" lvl="0" indent="-228600" algn="l" rtl="0">
              <a:lnSpc>
                <a:spcPct val="115000"/>
              </a:lnSpc>
              <a:spcBef>
                <a:spcPts val="0"/>
              </a:spcBef>
              <a:spcAft>
                <a:spcPts val="0"/>
              </a:spcAft>
              <a:buClr>
                <a:srgbClr val="D1D5DB"/>
              </a:buClr>
              <a:buSzPts val="1200"/>
              <a:buFont typeface="Roboto"/>
              <a:buNone/>
            </a:pPr>
            <a:r>
              <a:rPr lang="en-US" sz="1200">
                <a:solidFill>
                  <a:srgbClr val="D1D5DB"/>
                </a:solidFill>
                <a:highlight>
                  <a:srgbClr val="343541"/>
                </a:highlight>
                <a:latin typeface="Roboto"/>
                <a:ea typeface="Roboto"/>
                <a:cs typeface="Roboto"/>
                <a:sym typeface="Roboto"/>
              </a:rPr>
              <a:t>Impact of Climate Change: Climate change is also affecting groundwater availability and irrigation in the Republican River Basin, which is part of the US High Plains aquifer The study predicts that both groundwater pumping and recharge will increase, but the effects of pumping will dominate, leading to more pronounced declines in groundwater levels in areas with irrigation-driven decreasing trends</a:t>
            </a:r>
            <a:r>
              <a:rPr lang="en-US" sz="1200">
                <a:solidFill>
                  <a:srgbClr val="D1D5DB"/>
                </a:solidFill>
                <a:highlight>
                  <a:srgbClr val="343541"/>
                </a:highlight>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 </a:t>
            </a:r>
            <a:r>
              <a:rPr lang="en-US" sz="1200">
                <a:solidFill>
                  <a:schemeClr val="hlink"/>
                </a:solidFill>
                <a:highlight>
                  <a:srgbClr val="343541"/>
                </a:highlight>
                <a:uFill>
                  <a:noFill/>
                </a:uFill>
                <a:latin typeface="Roboto"/>
                <a:ea typeface="Roboto"/>
                <a:cs typeface="Roboto"/>
                <a:sym typeface="Roboto"/>
                <a:hlinkClick r:id="rId4"/>
              </a:rPr>
              <a:t>(Ou et al, 2018)</a:t>
            </a:r>
            <a:endParaRPr sz="1200">
              <a:solidFill>
                <a:srgbClr val="D1D5DB"/>
              </a:solidFill>
              <a:highlight>
                <a:srgbClr val="343541"/>
              </a:highlight>
              <a:latin typeface="Roboto"/>
              <a:ea typeface="Roboto"/>
              <a:cs typeface="Roboto"/>
              <a:sym typeface="Roboto"/>
            </a:endParaRPr>
          </a:p>
          <a:p>
            <a:pPr marL="457200" lvl="0" indent="-228600" algn="l" rtl="0">
              <a:lnSpc>
                <a:spcPct val="115000"/>
              </a:lnSpc>
              <a:spcBef>
                <a:spcPts val="0"/>
              </a:spcBef>
              <a:spcAft>
                <a:spcPts val="0"/>
              </a:spcAft>
              <a:buClr>
                <a:srgbClr val="D1D5DB"/>
              </a:buClr>
              <a:buSzPts val="1200"/>
              <a:buFont typeface="Roboto"/>
              <a:buNone/>
            </a:pPr>
            <a:r>
              <a:rPr lang="en-US" sz="1200">
                <a:solidFill>
                  <a:srgbClr val="D1D5DB"/>
                </a:solidFill>
                <a:highlight>
                  <a:srgbClr val="343541"/>
                </a:highlight>
                <a:latin typeface="Roboto"/>
                <a:ea typeface="Roboto"/>
                <a:cs typeface="Roboto"/>
                <a:sym typeface="Roboto"/>
              </a:rPr>
              <a:t>Overall Water-Level Changes: A report on the High Plains aquifer indicates that water-level changes from predevelopment to recent years have included substantial declines in some areas The area-weighted average water-level changes in the aquifer showed an overall decline, indicating a net loss of groundwater over several decades</a:t>
            </a:r>
            <a:r>
              <a:rPr lang="en-US" sz="1200">
                <a:solidFill>
                  <a:srgbClr val="D1D5DB"/>
                </a:solidFill>
                <a:highlight>
                  <a:srgbClr val="343541"/>
                </a:highlight>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 </a:t>
            </a:r>
            <a:r>
              <a:rPr lang="en-US" sz="1200">
                <a:solidFill>
                  <a:schemeClr val="hlink"/>
                </a:solidFill>
                <a:highlight>
                  <a:srgbClr val="343541"/>
                </a:highlight>
                <a:uFill>
                  <a:noFill/>
                </a:uFill>
                <a:latin typeface="Roboto"/>
                <a:ea typeface="Roboto"/>
                <a:cs typeface="Roboto"/>
                <a:sym typeface="Roboto"/>
                <a:hlinkClick r:id="rId5"/>
              </a:rPr>
              <a:t>(McGuire, 2011)</a:t>
            </a:r>
            <a:endParaRPr sz="1200">
              <a:solidFill>
                <a:srgbClr val="D1D5DB"/>
              </a:solidFill>
              <a:highlight>
                <a:srgbClr val="343541"/>
              </a:highlight>
              <a:latin typeface="Roboto"/>
              <a:ea typeface="Roboto"/>
              <a:cs typeface="Roboto"/>
              <a:sym typeface="Roboto"/>
            </a:endParaRPr>
          </a:p>
          <a:p>
            <a:pPr marL="0" lvl="0" indent="0" algn="l" rtl="0">
              <a:spcBef>
                <a:spcPts val="150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79a4496b5d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8" name="Google Shape;678;g279a4496b5d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279a4496b5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6" name="Google Shape;686;g279a4496b5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79a4496b5d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4" name="Google Shape;694;g279a4496b5d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279a4496b5d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2" name="Google Shape;702;g279a4496b5d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279a4496b5d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0" name="Google Shape;710;g279a4496b5d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2aeb65b50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2aeb65b50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9" name="Google Shape;54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6" name="Google Shape;5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b0effaf28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b0effaf28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Say ET method, soil moisture sensor scheduling and IOT, each of these had 3 reps in both corn adn soybeans</a:t>
            </a:r>
            <a:endParaRPr/>
          </a:p>
        </p:txBody>
      </p:sp>
      <p:sp>
        <p:nvSpPr>
          <p:cNvPr id="571" name="Google Shape;57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2664964751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Show nodes in image with starts or something. can be estimate</a:t>
            </a:r>
            <a:endParaRPr/>
          </a:p>
        </p:txBody>
      </p:sp>
      <p:sp>
        <p:nvSpPr>
          <p:cNvPr id="578" name="Google Shape;578;g2664964751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p:nvPr/>
        </p:nvSpPr>
        <p:spPr>
          <a:xfrm>
            <a:off x="-3537625" y="711975"/>
            <a:ext cx="7035600" cy="32772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1255025"/>
            <a:ext cx="4322700" cy="3891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034200" y="0"/>
            <a:ext cx="10867800" cy="51435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3805750" y="2198675"/>
            <a:ext cx="4322700" cy="15084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4700"/>
              <a:buFont typeface="Julius Sans One"/>
              <a:buNone/>
              <a:defRPr sz="4000" b="1">
                <a:solidFill>
                  <a:schemeClr val="lt1"/>
                </a:solidFill>
                <a:latin typeface="Julius Sans One"/>
                <a:ea typeface="Julius Sans One"/>
                <a:cs typeface="Julius Sans One"/>
                <a:sym typeface="Julius Sans One"/>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4" name="Google Shape;14;p2"/>
          <p:cNvSpPr txBox="1">
            <a:spLocks noGrp="1"/>
          </p:cNvSpPr>
          <p:nvPr>
            <p:ph type="subTitle" idx="1"/>
          </p:nvPr>
        </p:nvSpPr>
        <p:spPr>
          <a:xfrm>
            <a:off x="4299250" y="4154375"/>
            <a:ext cx="3829200" cy="248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2800"/>
              <a:buFont typeface="Questrial"/>
              <a:buNone/>
              <a:defRPr sz="1400">
                <a:solidFill>
                  <a:schemeClr val="lt1"/>
                </a:solidFill>
                <a:latin typeface="Didact Gothic"/>
                <a:ea typeface="Didact Gothic"/>
                <a:cs typeface="Didact Gothic"/>
                <a:sym typeface="Didact Gothic"/>
              </a:defRPr>
            </a:lvl1pPr>
            <a:lvl2pPr lvl="1"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2pPr>
            <a:lvl3pPr lvl="2"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3pPr>
            <a:lvl4pPr lvl="3"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4pPr>
            <a:lvl5pPr lvl="4"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5pPr>
            <a:lvl6pPr lvl="5"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6pPr>
            <a:lvl7pPr lvl="6"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7pPr>
            <a:lvl8pPr lvl="7"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8pPr>
            <a:lvl9pPr lvl="8" algn="r">
              <a:lnSpc>
                <a:spcPct val="100000"/>
              </a:lnSpc>
              <a:spcBef>
                <a:spcPts val="0"/>
              </a:spcBef>
              <a:spcAft>
                <a:spcPts val="0"/>
              </a:spcAft>
              <a:buClr>
                <a:schemeClr val="lt1"/>
              </a:buClr>
              <a:buSzPts val="2800"/>
              <a:buFont typeface="Questrial"/>
              <a:buNone/>
              <a:defRPr sz="2800">
                <a:solidFill>
                  <a:schemeClr val="lt1"/>
                </a:solidFill>
                <a:latin typeface="Questrial"/>
                <a:ea typeface="Questrial"/>
                <a:cs typeface="Questrial"/>
                <a:sym typeface="Questrial"/>
              </a:defRPr>
            </a:lvl9pPr>
          </a:lstStyle>
          <a:p>
            <a:endParaRPr/>
          </a:p>
        </p:txBody>
      </p:sp>
      <p:sp>
        <p:nvSpPr>
          <p:cNvPr id="15" name="Google Shape;15;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5"/>
        </a:solidFill>
        <a:effectLst/>
      </p:bgPr>
    </p:bg>
    <p:spTree>
      <p:nvGrpSpPr>
        <p:cNvPr id="1" name="Shape 63"/>
        <p:cNvGrpSpPr/>
        <p:nvPr/>
      </p:nvGrpSpPr>
      <p:grpSpPr>
        <a:xfrm>
          <a:off x="0" y="0"/>
          <a:ext cx="0" cy="0"/>
          <a:chOff x="0" y="0"/>
          <a:chExt cx="0" cy="0"/>
        </a:xfrm>
      </p:grpSpPr>
      <p:sp>
        <p:nvSpPr>
          <p:cNvPr id="64" name="Google Shape;64;p11"/>
          <p:cNvSpPr/>
          <p:nvPr/>
        </p:nvSpPr>
        <p:spPr>
          <a:xfrm rot="10800000">
            <a:off x="-19875" y="-19325"/>
            <a:ext cx="9203100" cy="5162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title" hasCustomPrompt="1"/>
          </p:nvPr>
        </p:nvSpPr>
        <p:spPr>
          <a:xfrm>
            <a:off x="713250" y="638800"/>
            <a:ext cx="77175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9000"/>
              <a:buNone/>
              <a:defRPr sz="9000" b="1">
                <a:solidFill>
                  <a:schemeClr val="lt1"/>
                </a:solidFill>
              </a:defRPr>
            </a:lvl1pPr>
            <a:lvl2pPr lvl="1" algn="ctr" rtl="0">
              <a:spcBef>
                <a:spcPts val="0"/>
              </a:spcBef>
              <a:spcAft>
                <a:spcPts val="0"/>
              </a:spcAft>
              <a:buClr>
                <a:schemeClr val="lt1"/>
              </a:buClr>
              <a:buSzPts val="9000"/>
              <a:buNone/>
              <a:defRPr sz="9000" b="1">
                <a:solidFill>
                  <a:schemeClr val="lt1"/>
                </a:solidFill>
              </a:defRPr>
            </a:lvl2pPr>
            <a:lvl3pPr lvl="2" algn="ctr" rtl="0">
              <a:spcBef>
                <a:spcPts val="0"/>
              </a:spcBef>
              <a:spcAft>
                <a:spcPts val="0"/>
              </a:spcAft>
              <a:buClr>
                <a:schemeClr val="lt1"/>
              </a:buClr>
              <a:buSzPts val="9000"/>
              <a:buNone/>
              <a:defRPr sz="9000" b="1">
                <a:solidFill>
                  <a:schemeClr val="lt1"/>
                </a:solidFill>
              </a:defRPr>
            </a:lvl3pPr>
            <a:lvl4pPr lvl="3" algn="ctr" rtl="0">
              <a:spcBef>
                <a:spcPts val="0"/>
              </a:spcBef>
              <a:spcAft>
                <a:spcPts val="0"/>
              </a:spcAft>
              <a:buClr>
                <a:schemeClr val="lt1"/>
              </a:buClr>
              <a:buSzPts val="9000"/>
              <a:buNone/>
              <a:defRPr sz="9000" b="1">
                <a:solidFill>
                  <a:schemeClr val="lt1"/>
                </a:solidFill>
              </a:defRPr>
            </a:lvl4pPr>
            <a:lvl5pPr lvl="4" algn="ctr" rtl="0">
              <a:spcBef>
                <a:spcPts val="0"/>
              </a:spcBef>
              <a:spcAft>
                <a:spcPts val="0"/>
              </a:spcAft>
              <a:buClr>
                <a:schemeClr val="lt1"/>
              </a:buClr>
              <a:buSzPts val="9000"/>
              <a:buNone/>
              <a:defRPr sz="9000" b="1">
                <a:solidFill>
                  <a:schemeClr val="lt1"/>
                </a:solidFill>
              </a:defRPr>
            </a:lvl5pPr>
            <a:lvl6pPr lvl="5" algn="ctr" rtl="0">
              <a:spcBef>
                <a:spcPts val="0"/>
              </a:spcBef>
              <a:spcAft>
                <a:spcPts val="0"/>
              </a:spcAft>
              <a:buClr>
                <a:schemeClr val="lt1"/>
              </a:buClr>
              <a:buSzPts val="9000"/>
              <a:buNone/>
              <a:defRPr sz="9000" b="1">
                <a:solidFill>
                  <a:schemeClr val="lt1"/>
                </a:solidFill>
              </a:defRPr>
            </a:lvl6pPr>
            <a:lvl7pPr lvl="6" algn="ctr" rtl="0">
              <a:spcBef>
                <a:spcPts val="0"/>
              </a:spcBef>
              <a:spcAft>
                <a:spcPts val="0"/>
              </a:spcAft>
              <a:buClr>
                <a:schemeClr val="lt1"/>
              </a:buClr>
              <a:buSzPts val="9000"/>
              <a:buNone/>
              <a:defRPr sz="9000" b="1">
                <a:solidFill>
                  <a:schemeClr val="lt1"/>
                </a:solidFill>
              </a:defRPr>
            </a:lvl7pPr>
            <a:lvl8pPr lvl="7" algn="ctr" rtl="0">
              <a:spcBef>
                <a:spcPts val="0"/>
              </a:spcBef>
              <a:spcAft>
                <a:spcPts val="0"/>
              </a:spcAft>
              <a:buClr>
                <a:schemeClr val="lt1"/>
              </a:buClr>
              <a:buSzPts val="9000"/>
              <a:buNone/>
              <a:defRPr sz="9000" b="1">
                <a:solidFill>
                  <a:schemeClr val="lt1"/>
                </a:solidFill>
              </a:defRPr>
            </a:lvl8pPr>
            <a:lvl9pPr lvl="8" algn="ctr" rtl="0">
              <a:spcBef>
                <a:spcPts val="0"/>
              </a:spcBef>
              <a:spcAft>
                <a:spcPts val="0"/>
              </a:spcAft>
              <a:buClr>
                <a:schemeClr val="lt1"/>
              </a:buClr>
              <a:buSzPts val="9000"/>
              <a:buNone/>
              <a:defRPr sz="9000" b="1">
                <a:solidFill>
                  <a:schemeClr val="lt1"/>
                </a:solidFill>
              </a:defRPr>
            </a:lvl9pPr>
          </a:lstStyle>
          <a:p>
            <a:r>
              <a:t>xx%</a:t>
            </a:r>
          </a:p>
        </p:txBody>
      </p:sp>
      <p:sp>
        <p:nvSpPr>
          <p:cNvPr id="66" name="Google Shape;66;p11"/>
          <p:cNvSpPr txBox="1">
            <a:spLocks noGrp="1"/>
          </p:cNvSpPr>
          <p:nvPr>
            <p:ph type="body" idx="1"/>
          </p:nvPr>
        </p:nvSpPr>
        <p:spPr>
          <a:xfrm>
            <a:off x="713250" y="2706376"/>
            <a:ext cx="77175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algn="ctr">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algn="ctr">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
        <p:nvSpPr>
          <p:cNvPr id="67" name="Google Shape;67;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accent5"/>
        </a:solidFill>
        <a:effectLst/>
      </p:bgPr>
    </p:bg>
    <p:spTree>
      <p:nvGrpSpPr>
        <p:cNvPr id="1" name="Shape 70"/>
        <p:cNvGrpSpPr/>
        <p:nvPr/>
      </p:nvGrpSpPr>
      <p:grpSpPr>
        <a:xfrm>
          <a:off x="0" y="0"/>
          <a:ext cx="0" cy="0"/>
          <a:chOff x="0" y="0"/>
          <a:chExt cx="0" cy="0"/>
        </a:xfrm>
      </p:grpSpPr>
      <p:sp>
        <p:nvSpPr>
          <p:cNvPr id="71" name="Google Shape;71;p13"/>
          <p:cNvSpPr/>
          <p:nvPr/>
        </p:nvSpPr>
        <p:spPr>
          <a:xfrm>
            <a:off x="-169300" y="-64500"/>
            <a:ext cx="4451100" cy="5272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13"/>
          <p:cNvCxnSpPr/>
          <p:nvPr/>
        </p:nvCxnSpPr>
        <p:spPr>
          <a:xfrm rot="10800000">
            <a:off x="-1604675" y="1624350"/>
            <a:ext cx="4819800" cy="4419600"/>
          </a:xfrm>
          <a:prstGeom prst="straightConnector1">
            <a:avLst/>
          </a:prstGeom>
          <a:noFill/>
          <a:ln w="19050" cap="flat" cmpd="sng">
            <a:solidFill>
              <a:schemeClr val="lt1"/>
            </a:solidFill>
            <a:prstDash val="solid"/>
            <a:round/>
            <a:headEnd type="none" w="med" len="med"/>
            <a:tailEnd type="none" w="med" len="med"/>
          </a:ln>
        </p:spPr>
      </p:cxnSp>
      <p:sp>
        <p:nvSpPr>
          <p:cNvPr id="73" name="Google Shape;73;p13"/>
          <p:cNvSpPr txBox="1">
            <a:spLocks noGrp="1"/>
          </p:cNvSpPr>
          <p:nvPr>
            <p:ph type="title"/>
          </p:nvPr>
        </p:nvSpPr>
        <p:spPr>
          <a:xfrm>
            <a:off x="5690650" y="188322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74" name="Google Shape;74;p13"/>
          <p:cNvSpPr txBox="1">
            <a:spLocks noGrp="1"/>
          </p:cNvSpPr>
          <p:nvPr>
            <p:ph type="title" idx="2" hasCustomPrompt="1"/>
          </p:nvPr>
        </p:nvSpPr>
        <p:spPr>
          <a:xfrm>
            <a:off x="4810771" y="116406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75" name="Google Shape;75;p13"/>
          <p:cNvSpPr txBox="1">
            <a:spLocks noGrp="1"/>
          </p:cNvSpPr>
          <p:nvPr>
            <p:ph type="title" idx="3" hasCustomPrompt="1"/>
          </p:nvPr>
        </p:nvSpPr>
        <p:spPr>
          <a:xfrm>
            <a:off x="4810771" y="203199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76" name="Google Shape;76;p13"/>
          <p:cNvSpPr txBox="1">
            <a:spLocks noGrp="1"/>
          </p:cNvSpPr>
          <p:nvPr>
            <p:ph type="title" idx="4"/>
          </p:nvPr>
        </p:nvSpPr>
        <p:spPr>
          <a:xfrm>
            <a:off x="5690650" y="3628275"/>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77" name="Google Shape;77;p13"/>
          <p:cNvSpPr txBox="1">
            <a:spLocks noGrp="1"/>
          </p:cNvSpPr>
          <p:nvPr>
            <p:ph type="title" idx="5"/>
          </p:nvPr>
        </p:nvSpPr>
        <p:spPr>
          <a:xfrm>
            <a:off x="5690650" y="104400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78" name="Google Shape;78;p13"/>
          <p:cNvSpPr txBox="1">
            <a:spLocks noGrp="1"/>
          </p:cNvSpPr>
          <p:nvPr>
            <p:ph type="title" idx="6"/>
          </p:nvPr>
        </p:nvSpPr>
        <p:spPr>
          <a:xfrm>
            <a:off x="5690650" y="2760350"/>
            <a:ext cx="31938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79" name="Google Shape;79;p13"/>
          <p:cNvSpPr txBox="1">
            <a:spLocks noGrp="1"/>
          </p:cNvSpPr>
          <p:nvPr>
            <p:ph type="title" idx="7" hasCustomPrompt="1"/>
          </p:nvPr>
        </p:nvSpPr>
        <p:spPr>
          <a:xfrm>
            <a:off x="4810771" y="2880418"/>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80" name="Google Shape;80;p13"/>
          <p:cNvSpPr txBox="1">
            <a:spLocks noGrp="1"/>
          </p:cNvSpPr>
          <p:nvPr>
            <p:ph type="title" idx="8" hasCustomPrompt="1"/>
          </p:nvPr>
        </p:nvSpPr>
        <p:spPr>
          <a:xfrm>
            <a:off x="4810771" y="3748340"/>
            <a:ext cx="684600" cy="290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81" name="Google Shape;81;p13"/>
          <p:cNvSpPr txBox="1">
            <a:spLocks noGrp="1"/>
          </p:cNvSpPr>
          <p:nvPr>
            <p:ph type="subTitle" idx="1"/>
          </p:nvPr>
        </p:nvSpPr>
        <p:spPr>
          <a:xfrm>
            <a:off x="5690650" y="1319545"/>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2" name="Google Shape;82;p13"/>
          <p:cNvSpPr txBox="1">
            <a:spLocks noGrp="1"/>
          </p:cNvSpPr>
          <p:nvPr>
            <p:ph type="subTitle" idx="9"/>
          </p:nvPr>
        </p:nvSpPr>
        <p:spPr>
          <a:xfrm>
            <a:off x="5690650" y="3045420"/>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3" name="Google Shape;83;p13"/>
          <p:cNvSpPr txBox="1">
            <a:spLocks noGrp="1"/>
          </p:cNvSpPr>
          <p:nvPr>
            <p:ph type="subTitle" idx="13"/>
          </p:nvPr>
        </p:nvSpPr>
        <p:spPr>
          <a:xfrm>
            <a:off x="5690650" y="216269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4" name="Google Shape;84;p13"/>
          <p:cNvSpPr txBox="1">
            <a:spLocks noGrp="1"/>
          </p:cNvSpPr>
          <p:nvPr>
            <p:ph type="subTitle" idx="14"/>
          </p:nvPr>
        </p:nvSpPr>
        <p:spPr>
          <a:xfrm>
            <a:off x="5690650" y="3907748"/>
            <a:ext cx="2454000" cy="2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85" name="Google Shape;85;p13"/>
          <p:cNvSpPr txBox="1">
            <a:spLocks noGrp="1"/>
          </p:cNvSpPr>
          <p:nvPr>
            <p:ph type="title" idx="15"/>
          </p:nvPr>
        </p:nvSpPr>
        <p:spPr>
          <a:xfrm>
            <a:off x="713225" y="2198800"/>
            <a:ext cx="3416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86" name="Google Shape;86;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_2">
    <p:bg>
      <p:bgPr>
        <a:solidFill>
          <a:schemeClr val="accent5"/>
        </a:solidFill>
        <a:effectLst/>
      </p:bgPr>
    </p:bg>
    <p:spTree>
      <p:nvGrpSpPr>
        <p:cNvPr id="1" name="Shape 87"/>
        <p:cNvGrpSpPr/>
        <p:nvPr/>
      </p:nvGrpSpPr>
      <p:grpSpPr>
        <a:xfrm>
          <a:off x="0" y="0"/>
          <a:ext cx="0" cy="0"/>
          <a:chOff x="0" y="0"/>
          <a:chExt cx="0" cy="0"/>
        </a:xfrm>
      </p:grpSpPr>
      <p:sp>
        <p:nvSpPr>
          <p:cNvPr id="88" name="Google Shape;88;p14"/>
          <p:cNvSpPr txBox="1">
            <a:spLocks noGrp="1"/>
          </p:cNvSpPr>
          <p:nvPr>
            <p:ph type="title" hasCustomPrompt="1"/>
          </p:nvPr>
        </p:nvSpPr>
        <p:spPr>
          <a:xfrm>
            <a:off x="815488" y="2995725"/>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89" name="Google Shape;89;p14"/>
          <p:cNvSpPr txBox="1">
            <a:spLocks noGrp="1"/>
          </p:cNvSpPr>
          <p:nvPr>
            <p:ph type="title" idx="2"/>
          </p:nvPr>
        </p:nvSpPr>
        <p:spPr>
          <a:xfrm>
            <a:off x="1633438" y="2931800"/>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90" name="Google Shape;90;p14"/>
          <p:cNvSpPr txBox="1">
            <a:spLocks noGrp="1"/>
          </p:cNvSpPr>
          <p:nvPr>
            <p:ph type="subTitle" idx="1"/>
          </p:nvPr>
        </p:nvSpPr>
        <p:spPr>
          <a:xfrm>
            <a:off x="1633438" y="3207354"/>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91" name="Google Shape;91;p14"/>
          <p:cNvSpPr/>
          <p:nvPr/>
        </p:nvSpPr>
        <p:spPr>
          <a:xfrm rot="10800000">
            <a:off x="-19875" y="-13336"/>
            <a:ext cx="9203100" cy="2690100"/>
          </a:xfrm>
          <a:prstGeom prst="triangle">
            <a:avLst>
              <a:gd name="adj" fmla="val 4989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txBox="1">
            <a:spLocks noGrp="1"/>
          </p:cNvSpPr>
          <p:nvPr>
            <p:ph type="title" idx="3" hasCustomPrompt="1"/>
          </p:nvPr>
        </p:nvSpPr>
        <p:spPr>
          <a:xfrm>
            <a:off x="815488" y="3888750"/>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93" name="Google Shape;93;p14"/>
          <p:cNvSpPr txBox="1">
            <a:spLocks noGrp="1"/>
          </p:cNvSpPr>
          <p:nvPr>
            <p:ph type="title" idx="4"/>
          </p:nvPr>
        </p:nvSpPr>
        <p:spPr>
          <a:xfrm>
            <a:off x="1633438" y="3824821"/>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94" name="Google Shape;94;p14"/>
          <p:cNvSpPr txBox="1">
            <a:spLocks noGrp="1"/>
          </p:cNvSpPr>
          <p:nvPr>
            <p:ph type="subTitle" idx="5"/>
          </p:nvPr>
        </p:nvSpPr>
        <p:spPr>
          <a:xfrm>
            <a:off x="1633438" y="4100375"/>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95" name="Google Shape;95;p14"/>
          <p:cNvSpPr txBox="1">
            <a:spLocks noGrp="1"/>
          </p:cNvSpPr>
          <p:nvPr>
            <p:ph type="title" idx="6" hasCustomPrompt="1"/>
          </p:nvPr>
        </p:nvSpPr>
        <p:spPr>
          <a:xfrm>
            <a:off x="4543875" y="2995725"/>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96" name="Google Shape;96;p14"/>
          <p:cNvSpPr txBox="1">
            <a:spLocks noGrp="1"/>
          </p:cNvSpPr>
          <p:nvPr>
            <p:ph type="title" idx="7"/>
          </p:nvPr>
        </p:nvSpPr>
        <p:spPr>
          <a:xfrm>
            <a:off x="5395160" y="2931800"/>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97" name="Google Shape;97;p14"/>
          <p:cNvSpPr txBox="1">
            <a:spLocks noGrp="1"/>
          </p:cNvSpPr>
          <p:nvPr>
            <p:ph type="subTitle" idx="8"/>
          </p:nvPr>
        </p:nvSpPr>
        <p:spPr>
          <a:xfrm>
            <a:off x="5395160" y="3207354"/>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98" name="Google Shape;98;p14"/>
          <p:cNvSpPr txBox="1">
            <a:spLocks noGrp="1"/>
          </p:cNvSpPr>
          <p:nvPr>
            <p:ph type="title" idx="9" hasCustomPrompt="1"/>
          </p:nvPr>
        </p:nvSpPr>
        <p:spPr>
          <a:xfrm>
            <a:off x="4543875" y="3888750"/>
            <a:ext cx="608400" cy="402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1800"/>
              <a:buNone/>
              <a:defRPr sz="1800" b="1">
                <a:solidFill>
                  <a:schemeClr val="dk1"/>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r>
              <a:t>xx%</a:t>
            </a:r>
          </a:p>
        </p:txBody>
      </p:sp>
      <p:sp>
        <p:nvSpPr>
          <p:cNvPr id="99" name="Google Shape;99;p14"/>
          <p:cNvSpPr txBox="1">
            <a:spLocks noGrp="1"/>
          </p:cNvSpPr>
          <p:nvPr>
            <p:ph type="title" idx="13"/>
          </p:nvPr>
        </p:nvSpPr>
        <p:spPr>
          <a:xfrm>
            <a:off x="5395160" y="3824822"/>
            <a:ext cx="29334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00" name="Google Shape;100;p14"/>
          <p:cNvSpPr txBox="1">
            <a:spLocks noGrp="1"/>
          </p:cNvSpPr>
          <p:nvPr>
            <p:ph type="subTitle" idx="14"/>
          </p:nvPr>
        </p:nvSpPr>
        <p:spPr>
          <a:xfrm>
            <a:off x="5395160" y="4100376"/>
            <a:ext cx="29334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01" name="Google Shape;101;p14"/>
          <p:cNvCxnSpPr/>
          <p:nvPr/>
        </p:nvCxnSpPr>
        <p:spPr>
          <a:xfrm rot="10800000">
            <a:off x="-2241975" y="1909725"/>
            <a:ext cx="4819800" cy="4419600"/>
          </a:xfrm>
          <a:prstGeom prst="straightConnector1">
            <a:avLst/>
          </a:prstGeom>
          <a:noFill/>
          <a:ln w="19050" cap="flat" cmpd="sng">
            <a:solidFill>
              <a:schemeClr val="dk1"/>
            </a:solidFill>
            <a:prstDash val="solid"/>
            <a:round/>
            <a:headEnd type="none" w="med" len="med"/>
            <a:tailEnd type="none" w="med" len="med"/>
          </a:ln>
        </p:spPr>
      </p:cxnSp>
      <p:cxnSp>
        <p:nvCxnSpPr>
          <p:cNvPr id="102" name="Google Shape;102;p14"/>
          <p:cNvCxnSpPr/>
          <p:nvPr/>
        </p:nvCxnSpPr>
        <p:spPr>
          <a:xfrm rot="10800000" flipH="1">
            <a:off x="6566175" y="1880250"/>
            <a:ext cx="4819800" cy="4419600"/>
          </a:xfrm>
          <a:prstGeom prst="straightConnector1">
            <a:avLst/>
          </a:prstGeom>
          <a:noFill/>
          <a:ln w="19050" cap="flat" cmpd="sng">
            <a:solidFill>
              <a:schemeClr val="dk1"/>
            </a:solidFill>
            <a:prstDash val="solid"/>
            <a:round/>
            <a:headEnd type="none" w="med" len="med"/>
            <a:tailEnd type="none" w="med" len="med"/>
          </a:ln>
        </p:spPr>
      </p:cxnSp>
      <p:sp>
        <p:nvSpPr>
          <p:cNvPr id="103" name="Google Shape;103;p14"/>
          <p:cNvSpPr txBox="1">
            <a:spLocks noGrp="1"/>
          </p:cNvSpPr>
          <p:nvPr>
            <p:ph type="title" idx="15"/>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lt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04" name="Google Shape;104;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dk1"/>
        </a:solidFill>
        <a:effectLst/>
      </p:bgPr>
    </p:bg>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6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107" name="Google Shape;107;p15"/>
          <p:cNvSpPr txBox="1">
            <a:spLocks noGrp="1"/>
          </p:cNvSpPr>
          <p:nvPr>
            <p:ph type="title" idx="2" hasCustomPrompt="1"/>
          </p:nvPr>
        </p:nvSpPr>
        <p:spPr>
          <a:xfrm flipH="1">
            <a:off x="3043350" y="1533511"/>
            <a:ext cx="3057300" cy="87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None/>
              <a:defRPr sz="8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r>
              <a:t>xx%</a:t>
            </a:r>
          </a:p>
        </p:txBody>
      </p:sp>
      <p:sp>
        <p:nvSpPr>
          <p:cNvPr id="108" name="Google Shape;108;p15"/>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cxnSp>
        <p:nvCxnSpPr>
          <p:cNvPr id="109" name="Google Shape;109;p15"/>
          <p:cNvCxnSpPr/>
          <p:nvPr/>
        </p:nvCxnSpPr>
        <p:spPr>
          <a:xfrm>
            <a:off x="6350113" y="-1501125"/>
            <a:ext cx="3757500" cy="4183800"/>
          </a:xfrm>
          <a:prstGeom prst="straightConnector1">
            <a:avLst/>
          </a:prstGeom>
          <a:noFill/>
          <a:ln w="19050" cap="flat" cmpd="sng">
            <a:solidFill>
              <a:schemeClr val="lt1"/>
            </a:solidFill>
            <a:prstDash val="solid"/>
            <a:round/>
            <a:headEnd type="none" w="med" len="med"/>
            <a:tailEnd type="none" w="med" len="med"/>
          </a:ln>
        </p:spPr>
      </p:cxnSp>
      <p:sp>
        <p:nvSpPr>
          <p:cNvPr id="110" name="Google Shape;110;p15"/>
          <p:cNvSpPr/>
          <p:nvPr/>
        </p:nvSpPr>
        <p:spPr>
          <a:xfrm>
            <a:off x="-64200" y="3825775"/>
            <a:ext cx="1296000" cy="138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5258900" y="-23792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rot="10800000">
            <a:off x="-5389050" y="-2161975"/>
            <a:ext cx="11403900" cy="58443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accent5"/>
        </a:solidFill>
        <a:effectLst/>
      </p:bgPr>
    </p:bg>
    <p:spTree>
      <p:nvGrpSpPr>
        <p:cNvPr id="1" name="Shape 116"/>
        <p:cNvGrpSpPr/>
        <p:nvPr/>
      </p:nvGrpSpPr>
      <p:grpSpPr>
        <a:xfrm>
          <a:off x="0" y="0"/>
          <a:ext cx="0" cy="0"/>
          <a:chOff x="0" y="0"/>
          <a:chExt cx="0" cy="0"/>
        </a:xfrm>
      </p:grpSpPr>
      <p:sp>
        <p:nvSpPr>
          <p:cNvPr id="117" name="Google Shape;117;p16"/>
          <p:cNvSpPr txBox="1">
            <a:spLocks noGrp="1"/>
          </p:cNvSpPr>
          <p:nvPr>
            <p:ph type="title"/>
          </p:nvPr>
        </p:nvSpPr>
        <p:spPr>
          <a:xfrm>
            <a:off x="931700" y="2019718"/>
            <a:ext cx="3252900" cy="1000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600"/>
              <a:buNone/>
              <a:defRPr sz="34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118" name="Google Shape;118;p16"/>
          <p:cNvSpPr txBox="1">
            <a:spLocks noGrp="1"/>
          </p:cNvSpPr>
          <p:nvPr>
            <p:ph type="title" idx="2" hasCustomPrompt="1"/>
          </p:nvPr>
        </p:nvSpPr>
        <p:spPr>
          <a:xfrm>
            <a:off x="931700" y="967055"/>
            <a:ext cx="3057300" cy="967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8000"/>
              <a:buNone/>
              <a:defRPr sz="8000" b="1">
                <a:solidFill>
                  <a:schemeClr val="dk1"/>
                </a:solidFill>
              </a:defRPr>
            </a:lvl1pPr>
            <a:lvl2pPr lvl="1" rtl="0">
              <a:spcBef>
                <a:spcPts val="0"/>
              </a:spcBef>
              <a:spcAft>
                <a:spcPts val="0"/>
              </a:spcAft>
              <a:buClr>
                <a:schemeClr val="dk1"/>
              </a:buClr>
              <a:buSzPts val="8000"/>
              <a:buNone/>
              <a:defRPr sz="8000" b="1">
                <a:solidFill>
                  <a:schemeClr val="dk1"/>
                </a:solidFill>
              </a:defRPr>
            </a:lvl2pPr>
            <a:lvl3pPr lvl="2" rtl="0">
              <a:spcBef>
                <a:spcPts val="0"/>
              </a:spcBef>
              <a:spcAft>
                <a:spcPts val="0"/>
              </a:spcAft>
              <a:buClr>
                <a:schemeClr val="dk1"/>
              </a:buClr>
              <a:buSzPts val="8000"/>
              <a:buNone/>
              <a:defRPr sz="8000" b="1">
                <a:solidFill>
                  <a:schemeClr val="dk1"/>
                </a:solidFill>
              </a:defRPr>
            </a:lvl3pPr>
            <a:lvl4pPr lvl="3" rtl="0">
              <a:spcBef>
                <a:spcPts val="0"/>
              </a:spcBef>
              <a:spcAft>
                <a:spcPts val="0"/>
              </a:spcAft>
              <a:buClr>
                <a:schemeClr val="dk1"/>
              </a:buClr>
              <a:buSzPts val="8000"/>
              <a:buNone/>
              <a:defRPr sz="8000" b="1">
                <a:solidFill>
                  <a:schemeClr val="dk1"/>
                </a:solidFill>
              </a:defRPr>
            </a:lvl4pPr>
            <a:lvl5pPr lvl="4" rtl="0">
              <a:spcBef>
                <a:spcPts val="0"/>
              </a:spcBef>
              <a:spcAft>
                <a:spcPts val="0"/>
              </a:spcAft>
              <a:buClr>
                <a:schemeClr val="dk1"/>
              </a:buClr>
              <a:buSzPts val="8000"/>
              <a:buNone/>
              <a:defRPr sz="8000" b="1">
                <a:solidFill>
                  <a:schemeClr val="dk1"/>
                </a:solidFill>
              </a:defRPr>
            </a:lvl5pPr>
            <a:lvl6pPr lvl="5" rtl="0">
              <a:spcBef>
                <a:spcPts val="0"/>
              </a:spcBef>
              <a:spcAft>
                <a:spcPts val="0"/>
              </a:spcAft>
              <a:buClr>
                <a:schemeClr val="dk1"/>
              </a:buClr>
              <a:buSzPts val="8000"/>
              <a:buNone/>
              <a:defRPr sz="8000" b="1">
                <a:solidFill>
                  <a:schemeClr val="dk1"/>
                </a:solidFill>
              </a:defRPr>
            </a:lvl6pPr>
            <a:lvl7pPr lvl="6" rtl="0">
              <a:spcBef>
                <a:spcPts val="0"/>
              </a:spcBef>
              <a:spcAft>
                <a:spcPts val="0"/>
              </a:spcAft>
              <a:buClr>
                <a:schemeClr val="dk1"/>
              </a:buClr>
              <a:buSzPts val="8000"/>
              <a:buNone/>
              <a:defRPr sz="8000" b="1">
                <a:solidFill>
                  <a:schemeClr val="dk1"/>
                </a:solidFill>
              </a:defRPr>
            </a:lvl7pPr>
            <a:lvl8pPr lvl="7" rtl="0">
              <a:spcBef>
                <a:spcPts val="0"/>
              </a:spcBef>
              <a:spcAft>
                <a:spcPts val="0"/>
              </a:spcAft>
              <a:buClr>
                <a:schemeClr val="dk1"/>
              </a:buClr>
              <a:buSzPts val="8000"/>
              <a:buNone/>
              <a:defRPr sz="8000" b="1">
                <a:solidFill>
                  <a:schemeClr val="dk1"/>
                </a:solidFill>
              </a:defRPr>
            </a:lvl8pPr>
            <a:lvl9pPr lvl="8" rtl="0">
              <a:spcBef>
                <a:spcPts val="0"/>
              </a:spcBef>
              <a:spcAft>
                <a:spcPts val="0"/>
              </a:spcAft>
              <a:buClr>
                <a:schemeClr val="dk1"/>
              </a:buClr>
              <a:buSzPts val="8000"/>
              <a:buNone/>
              <a:defRPr sz="8000" b="1">
                <a:solidFill>
                  <a:schemeClr val="dk1"/>
                </a:solidFill>
              </a:defRPr>
            </a:lvl9pPr>
          </a:lstStyle>
          <a:p>
            <a:r>
              <a:t>xx%</a:t>
            </a:r>
          </a:p>
        </p:txBody>
      </p:sp>
      <p:sp>
        <p:nvSpPr>
          <p:cNvPr id="119" name="Google Shape;119;p16"/>
          <p:cNvSpPr txBox="1">
            <a:spLocks noGrp="1"/>
          </p:cNvSpPr>
          <p:nvPr>
            <p:ph type="subTitle" idx="1"/>
          </p:nvPr>
        </p:nvSpPr>
        <p:spPr>
          <a:xfrm>
            <a:off x="931700" y="3326230"/>
            <a:ext cx="1978500" cy="58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20" name="Google Shape;120;p16"/>
          <p:cNvCxnSpPr/>
          <p:nvPr/>
        </p:nvCxnSpPr>
        <p:spPr>
          <a:xfrm>
            <a:off x="258180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21" name="Google Shape;121;p16"/>
          <p:cNvSpPr/>
          <p:nvPr/>
        </p:nvSpPr>
        <p:spPr>
          <a:xfrm>
            <a:off x="-6242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
    <p:bg>
      <p:bgPr>
        <a:solidFill>
          <a:schemeClr val="accent5"/>
        </a:solidFill>
        <a:effectLst/>
      </p:bgPr>
    </p:bg>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600"/>
              <a:buNone/>
              <a:defRPr sz="3600" b="1">
                <a:solidFill>
                  <a:schemeClr val="dk1"/>
                </a:solidFill>
              </a:defRPr>
            </a:lvl1pPr>
            <a:lvl2pPr lvl="1" algn="ctr" rtl="0">
              <a:spcBef>
                <a:spcPts val="0"/>
              </a:spcBef>
              <a:spcAft>
                <a:spcPts val="0"/>
              </a:spcAft>
              <a:buClr>
                <a:schemeClr val="dk1"/>
              </a:buClr>
              <a:buSzPts val="3600"/>
              <a:buNone/>
              <a:defRPr sz="3600" b="1">
                <a:solidFill>
                  <a:schemeClr val="dk1"/>
                </a:solidFill>
              </a:defRPr>
            </a:lvl2pPr>
            <a:lvl3pPr lvl="2" algn="ctr" rtl="0">
              <a:spcBef>
                <a:spcPts val="0"/>
              </a:spcBef>
              <a:spcAft>
                <a:spcPts val="0"/>
              </a:spcAft>
              <a:buClr>
                <a:schemeClr val="dk1"/>
              </a:buClr>
              <a:buSzPts val="3600"/>
              <a:buNone/>
              <a:defRPr sz="3600" b="1">
                <a:solidFill>
                  <a:schemeClr val="dk1"/>
                </a:solidFill>
              </a:defRPr>
            </a:lvl3pPr>
            <a:lvl4pPr lvl="3" algn="ctr" rtl="0">
              <a:spcBef>
                <a:spcPts val="0"/>
              </a:spcBef>
              <a:spcAft>
                <a:spcPts val="0"/>
              </a:spcAft>
              <a:buClr>
                <a:schemeClr val="dk1"/>
              </a:buClr>
              <a:buSzPts val="3600"/>
              <a:buNone/>
              <a:defRPr sz="3600" b="1">
                <a:solidFill>
                  <a:schemeClr val="dk1"/>
                </a:solidFill>
              </a:defRPr>
            </a:lvl4pPr>
            <a:lvl5pPr lvl="4" algn="ctr" rtl="0">
              <a:spcBef>
                <a:spcPts val="0"/>
              </a:spcBef>
              <a:spcAft>
                <a:spcPts val="0"/>
              </a:spcAft>
              <a:buClr>
                <a:schemeClr val="dk1"/>
              </a:buClr>
              <a:buSzPts val="3600"/>
              <a:buNone/>
              <a:defRPr sz="3600" b="1">
                <a:solidFill>
                  <a:schemeClr val="dk1"/>
                </a:solidFill>
              </a:defRPr>
            </a:lvl5pPr>
            <a:lvl6pPr lvl="5" algn="ctr" rtl="0">
              <a:spcBef>
                <a:spcPts val="0"/>
              </a:spcBef>
              <a:spcAft>
                <a:spcPts val="0"/>
              </a:spcAft>
              <a:buClr>
                <a:schemeClr val="dk1"/>
              </a:buClr>
              <a:buSzPts val="3600"/>
              <a:buNone/>
              <a:defRPr sz="3600" b="1">
                <a:solidFill>
                  <a:schemeClr val="dk1"/>
                </a:solidFill>
              </a:defRPr>
            </a:lvl6pPr>
            <a:lvl7pPr lvl="6" algn="ctr" rtl="0">
              <a:spcBef>
                <a:spcPts val="0"/>
              </a:spcBef>
              <a:spcAft>
                <a:spcPts val="0"/>
              </a:spcAft>
              <a:buClr>
                <a:schemeClr val="dk1"/>
              </a:buClr>
              <a:buSzPts val="3600"/>
              <a:buNone/>
              <a:defRPr sz="3600" b="1">
                <a:solidFill>
                  <a:schemeClr val="dk1"/>
                </a:solidFill>
              </a:defRPr>
            </a:lvl7pPr>
            <a:lvl8pPr lvl="7" algn="ctr" rtl="0">
              <a:spcBef>
                <a:spcPts val="0"/>
              </a:spcBef>
              <a:spcAft>
                <a:spcPts val="0"/>
              </a:spcAft>
              <a:buClr>
                <a:schemeClr val="dk1"/>
              </a:buClr>
              <a:buSzPts val="3600"/>
              <a:buNone/>
              <a:defRPr sz="3600" b="1">
                <a:solidFill>
                  <a:schemeClr val="dk1"/>
                </a:solidFill>
              </a:defRPr>
            </a:lvl8pPr>
            <a:lvl9pPr lvl="8" algn="ctr" rtl="0">
              <a:spcBef>
                <a:spcPts val="0"/>
              </a:spcBef>
              <a:spcAft>
                <a:spcPts val="0"/>
              </a:spcAft>
              <a:buClr>
                <a:schemeClr val="dk1"/>
              </a:buClr>
              <a:buSzPts val="3600"/>
              <a:buNone/>
              <a:defRPr sz="3600" b="1">
                <a:solidFill>
                  <a:schemeClr val="dk1"/>
                </a:solidFill>
              </a:defRPr>
            </a:lvl9pPr>
          </a:lstStyle>
          <a:p>
            <a:endParaRPr/>
          </a:p>
        </p:txBody>
      </p:sp>
      <p:sp>
        <p:nvSpPr>
          <p:cNvPr id="125" name="Google Shape;125;p17"/>
          <p:cNvSpPr txBox="1">
            <a:spLocks noGrp="1"/>
          </p:cNvSpPr>
          <p:nvPr>
            <p:ph type="title" idx="2" hasCustomPrompt="1"/>
          </p:nvPr>
        </p:nvSpPr>
        <p:spPr>
          <a:xfrm flipH="1">
            <a:off x="3043350" y="1533511"/>
            <a:ext cx="3057300" cy="87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8000"/>
              <a:buNone/>
              <a:defRPr sz="8000" b="1">
                <a:solidFill>
                  <a:schemeClr val="dk1"/>
                </a:solidFill>
              </a:defRPr>
            </a:lvl1pPr>
            <a:lvl2pPr lvl="1" algn="ctr" rtl="0">
              <a:spcBef>
                <a:spcPts val="0"/>
              </a:spcBef>
              <a:spcAft>
                <a:spcPts val="0"/>
              </a:spcAft>
              <a:buClr>
                <a:schemeClr val="dk1"/>
              </a:buClr>
              <a:buSzPts val="8000"/>
              <a:buNone/>
              <a:defRPr sz="8000" b="1">
                <a:solidFill>
                  <a:schemeClr val="dk1"/>
                </a:solidFill>
              </a:defRPr>
            </a:lvl2pPr>
            <a:lvl3pPr lvl="2" algn="ctr" rtl="0">
              <a:spcBef>
                <a:spcPts val="0"/>
              </a:spcBef>
              <a:spcAft>
                <a:spcPts val="0"/>
              </a:spcAft>
              <a:buClr>
                <a:schemeClr val="dk1"/>
              </a:buClr>
              <a:buSzPts val="8000"/>
              <a:buNone/>
              <a:defRPr sz="8000" b="1">
                <a:solidFill>
                  <a:schemeClr val="dk1"/>
                </a:solidFill>
              </a:defRPr>
            </a:lvl3pPr>
            <a:lvl4pPr lvl="3" algn="ctr" rtl="0">
              <a:spcBef>
                <a:spcPts val="0"/>
              </a:spcBef>
              <a:spcAft>
                <a:spcPts val="0"/>
              </a:spcAft>
              <a:buClr>
                <a:schemeClr val="dk1"/>
              </a:buClr>
              <a:buSzPts val="8000"/>
              <a:buNone/>
              <a:defRPr sz="8000" b="1">
                <a:solidFill>
                  <a:schemeClr val="dk1"/>
                </a:solidFill>
              </a:defRPr>
            </a:lvl4pPr>
            <a:lvl5pPr lvl="4" algn="ctr" rtl="0">
              <a:spcBef>
                <a:spcPts val="0"/>
              </a:spcBef>
              <a:spcAft>
                <a:spcPts val="0"/>
              </a:spcAft>
              <a:buClr>
                <a:schemeClr val="dk1"/>
              </a:buClr>
              <a:buSzPts val="8000"/>
              <a:buNone/>
              <a:defRPr sz="8000" b="1">
                <a:solidFill>
                  <a:schemeClr val="dk1"/>
                </a:solidFill>
              </a:defRPr>
            </a:lvl5pPr>
            <a:lvl6pPr lvl="5" algn="ctr" rtl="0">
              <a:spcBef>
                <a:spcPts val="0"/>
              </a:spcBef>
              <a:spcAft>
                <a:spcPts val="0"/>
              </a:spcAft>
              <a:buClr>
                <a:schemeClr val="dk1"/>
              </a:buClr>
              <a:buSzPts val="8000"/>
              <a:buNone/>
              <a:defRPr sz="8000" b="1">
                <a:solidFill>
                  <a:schemeClr val="dk1"/>
                </a:solidFill>
              </a:defRPr>
            </a:lvl6pPr>
            <a:lvl7pPr lvl="6" algn="ctr" rtl="0">
              <a:spcBef>
                <a:spcPts val="0"/>
              </a:spcBef>
              <a:spcAft>
                <a:spcPts val="0"/>
              </a:spcAft>
              <a:buClr>
                <a:schemeClr val="dk1"/>
              </a:buClr>
              <a:buSzPts val="8000"/>
              <a:buNone/>
              <a:defRPr sz="8000" b="1">
                <a:solidFill>
                  <a:schemeClr val="dk1"/>
                </a:solidFill>
              </a:defRPr>
            </a:lvl7pPr>
            <a:lvl8pPr lvl="7" algn="ctr" rtl="0">
              <a:spcBef>
                <a:spcPts val="0"/>
              </a:spcBef>
              <a:spcAft>
                <a:spcPts val="0"/>
              </a:spcAft>
              <a:buClr>
                <a:schemeClr val="dk1"/>
              </a:buClr>
              <a:buSzPts val="8000"/>
              <a:buNone/>
              <a:defRPr sz="8000" b="1">
                <a:solidFill>
                  <a:schemeClr val="dk1"/>
                </a:solidFill>
              </a:defRPr>
            </a:lvl8pPr>
            <a:lvl9pPr lvl="8" algn="ctr" rtl="0">
              <a:spcBef>
                <a:spcPts val="0"/>
              </a:spcBef>
              <a:spcAft>
                <a:spcPts val="0"/>
              </a:spcAft>
              <a:buClr>
                <a:schemeClr val="dk1"/>
              </a:buClr>
              <a:buSzPts val="8000"/>
              <a:buNone/>
              <a:defRPr sz="8000" b="1">
                <a:solidFill>
                  <a:schemeClr val="dk1"/>
                </a:solidFill>
              </a:defRPr>
            </a:lvl9pPr>
          </a:lstStyle>
          <a:p>
            <a:r>
              <a:t>xx%</a:t>
            </a:r>
          </a:p>
        </p:txBody>
      </p:sp>
      <p:sp>
        <p:nvSpPr>
          <p:cNvPr id="126" name="Google Shape;126;p17"/>
          <p:cNvSpPr txBox="1">
            <a:spLocks noGrp="1"/>
          </p:cNvSpPr>
          <p:nvPr>
            <p:ph type="subTitle" idx="1"/>
          </p:nvPr>
        </p:nvSpPr>
        <p:spPr>
          <a:xfrm flipH="1">
            <a:off x="3198150" y="3293187"/>
            <a:ext cx="2747700" cy="3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127" name="Google Shape;127;p17"/>
          <p:cNvCxnSpPr/>
          <p:nvPr/>
        </p:nvCxnSpPr>
        <p:spPr>
          <a:xfrm>
            <a:off x="6350113" y="-1501125"/>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128" name="Google Shape;128;p17"/>
          <p:cNvSpPr/>
          <p:nvPr/>
        </p:nvSpPr>
        <p:spPr>
          <a:xfrm>
            <a:off x="-64200" y="3825775"/>
            <a:ext cx="1296000" cy="138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5258900" y="-237925"/>
            <a:ext cx="11403900" cy="58443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rot="10800000">
            <a:off x="-5389050" y="-216197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7"/>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25">
    <p:bg>
      <p:bgPr>
        <a:solidFill>
          <a:schemeClr val="accent5"/>
        </a:solidFill>
        <a:effectLst/>
      </p:bgPr>
    </p:bg>
    <p:spTree>
      <p:nvGrpSpPr>
        <p:cNvPr id="1" name="Shape 134"/>
        <p:cNvGrpSpPr/>
        <p:nvPr/>
      </p:nvGrpSpPr>
      <p:grpSpPr>
        <a:xfrm>
          <a:off x="0" y="0"/>
          <a:ext cx="0" cy="0"/>
          <a:chOff x="0" y="0"/>
          <a:chExt cx="0" cy="0"/>
        </a:xfrm>
      </p:grpSpPr>
      <p:sp>
        <p:nvSpPr>
          <p:cNvPr id="135" name="Google Shape;135;p18"/>
          <p:cNvSpPr/>
          <p:nvPr/>
        </p:nvSpPr>
        <p:spPr>
          <a:xfrm>
            <a:off x="4796125" y="-217575"/>
            <a:ext cx="4347900" cy="561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 name="Google Shape;136;p18"/>
          <p:cNvSpPr txBox="1">
            <a:spLocks noGrp="1"/>
          </p:cNvSpPr>
          <p:nvPr>
            <p:ph type="title"/>
          </p:nvPr>
        </p:nvSpPr>
        <p:spPr>
          <a:xfrm>
            <a:off x="713225" y="1440200"/>
            <a:ext cx="3858900" cy="52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None/>
              <a:defRPr sz="3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137" name="Google Shape;137;p18"/>
          <p:cNvSpPr txBox="1">
            <a:spLocks noGrp="1"/>
          </p:cNvSpPr>
          <p:nvPr>
            <p:ph type="subTitle" idx="1"/>
          </p:nvPr>
        </p:nvSpPr>
        <p:spPr>
          <a:xfrm>
            <a:off x="713225" y="2263300"/>
            <a:ext cx="3400800" cy="131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38" name="Google Shape;138;p18"/>
          <p:cNvSpPr/>
          <p:nvPr/>
        </p:nvSpPr>
        <p:spPr>
          <a:xfrm>
            <a:off x="842850" y="539500"/>
            <a:ext cx="800100" cy="857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21">
    <p:bg>
      <p:bgPr>
        <a:solidFill>
          <a:schemeClr val="accent5"/>
        </a:solidFill>
        <a:effectLst/>
      </p:bgPr>
    </p:bg>
    <p:spTree>
      <p:nvGrpSpPr>
        <p:cNvPr id="1" name="Shape 140"/>
        <p:cNvGrpSpPr/>
        <p:nvPr/>
      </p:nvGrpSpPr>
      <p:grpSpPr>
        <a:xfrm>
          <a:off x="0" y="0"/>
          <a:ext cx="0" cy="0"/>
          <a:chOff x="0" y="0"/>
          <a:chExt cx="0" cy="0"/>
        </a:xfrm>
      </p:grpSpPr>
      <p:sp>
        <p:nvSpPr>
          <p:cNvPr id="141" name="Google Shape;141;p19"/>
          <p:cNvSpPr/>
          <p:nvPr/>
        </p:nvSpPr>
        <p:spPr>
          <a:xfrm>
            <a:off x="1348225" y="695250"/>
            <a:ext cx="6572100" cy="375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9"/>
          <p:cNvSpPr/>
          <p:nvPr/>
        </p:nvSpPr>
        <p:spPr>
          <a:xfrm rot="10800000">
            <a:off x="3133650" y="-22775"/>
            <a:ext cx="2876700" cy="1295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9"/>
          <p:cNvSpPr txBox="1">
            <a:spLocks noGrp="1"/>
          </p:cNvSpPr>
          <p:nvPr>
            <p:ph type="body" idx="1"/>
          </p:nvPr>
        </p:nvSpPr>
        <p:spPr>
          <a:xfrm>
            <a:off x="2517475" y="2351960"/>
            <a:ext cx="4109100" cy="14841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rgbClr val="000000"/>
              </a:buClr>
              <a:buSzPts val="1500"/>
              <a:buFont typeface="Montserrat"/>
              <a:buChar char="●"/>
              <a:defRPr>
                <a:solidFill>
                  <a:schemeClr val="dk1"/>
                </a:solidFill>
                <a:latin typeface="Didact Gothic"/>
                <a:ea typeface="Didact Gothic"/>
                <a:cs typeface="Didact Gothic"/>
                <a:sym typeface="Didact Gothic"/>
              </a:defRPr>
            </a:lvl1pPr>
            <a:lvl2pPr marL="914400" lvl="1" indent="-298450" algn="just" rtl="0">
              <a:spcBef>
                <a:spcPts val="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2pPr>
            <a:lvl3pPr marL="1371600" lvl="2"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3pPr>
            <a:lvl4pPr marL="1828800" lvl="3"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4pPr>
            <a:lvl5pPr marL="2286000" lvl="4"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5pPr>
            <a:lvl6pPr marL="2743200" lvl="5"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6pPr>
            <a:lvl7pPr marL="3200400" lvl="6"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7pPr>
            <a:lvl8pPr marL="3657600" lvl="7" indent="-298450" algn="just" rtl="0">
              <a:spcBef>
                <a:spcPts val="1600"/>
              </a:spcBef>
              <a:spcAft>
                <a:spcPts val="0"/>
              </a:spcAft>
              <a:buClr>
                <a:srgbClr val="000000"/>
              </a:buClr>
              <a:buSzPts val="1100"/>
              <a:buFont typeface="Montserrat"/>
              <a:buChar char="○"/>
              <a:defRPr>
                <a:solidFill>
                  <a:schemeClr val="dk1"/>
                </a:solidFill>
                <a:latin typeface="Didact Gothic"/>
                <a:ea typeface="Didact Gothic"/>
                <a:cs typeface="Didact Gothic"/>
                <a:sym typeface="Didact Gothic"/>
              </a:defRPr>
            </a:lvl8pPr>
            <a:lvl9pPr marL="4114800" lvl="8" indent="-298450" algn="just" rtl="0">
              <a:spcBef>
                <a:spcPts val="1600"/>
              </a:spcBef>
              <a:spcAft>
                <a:spcPts val="1600"/>
              </a:spcAft>
              <a:buClr>
                <a:srgbClr val="000000"/>
              </a:buClr>
              <a:buSzPts val="1100"/>
              <a:buFont typeface="Montserrat"/>
              <a:buChar char="■"/>
              <a:defRPr>
                <a:solidFill>
                  <a:schemeClr val="dk1"/>
                </a:solidFill>
                <a:latin typeface="Didact Gothic"/>
                <a:ea typeface="Didact Gothic"/>
                <a:cs typeface="Didact Gothic"/>
                <a:sym typeface="Didact Gothic"/>
              </a:defRPr>
            </a:lvl9pPr>
          </a:lstStyle>
          <a:p>
            <a:endParaRPr/>
          </a:p>
        </p:txBody>
      </p:sp>
      <p:sp>
        <p:nvSpPr>
          <p:cNvPr id="144" name="Google Shape;144;p19"/>
          <p:cNvSpPr txBox="1">
            <a:spLocks noGrp="1"/>
          </p:cNvSpPr>
          <p:nvPr>
            <p:ph type="title"/>
          </p:nvPr>
        </p:nvSpPr>
        <p:spPr>
          <a:xfrm>
            <a:off x="1687950" y="15213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45" name="Google Shape;145;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Didact Gothic"/>
                <a:ea typeface="Didact Gothic"/>
                <a:cs typeface="Didact Gothic"/>
                <a:sym typeface="Didact Gothic"/>
              </a:defRPr>
            </a:lvl1pPr>
            <a:lvl2pPr lvl="1">
              <a:buNone/>
              <a:defRPr>
                <a:solidFill>
                  <a:schemeClr val="dk1"/>
                </a:solidFill>
                <a:latin typeface="Didact Gothic"/>
                <a:ea typeface="Didact Gothic"/>
                <a:cs typeface="Didact Gothic"/>
                <a:sym typeface="Didact Gothic"/>
              </a:defRPr>
            </a:lvl2pPr>
            <a:lvl3pPr lvl="2">
              <a:buNone/>
              <a:defRPr>
                <a:solidFill>
                  <a:schemeClr val="dk1"/>
                </a:solidFill>
                <a:latin typeface="Didact Gothic"/>
                <a:ea typeface="Didact Gothic"/>
                <a:cs typeface="Didact Gothic"/>
                <a:sym typeface="Didact Gothic"/>
              </a:defRPr>
            </a:lvl3pPr>
            <a:lvl4pPr lvl="3">
              <a:buNone/>
              <a:defRPr>
                <a:solidFill>
                  <a:schemeClr val="dk1"/>
                </a:solidFill>
                <a:latin typeface="Didact Gothic"/>
                <a:ea typeface="Didact Gothic"/>
                <a:cs typeface="Didact Gothic"/>
                <a:sym typeface="Didact Gothic"/>
              </a:defRPr>
            </a:lvl4pPr>
            <a:lvl5pPr lvl="4">
              <a:buNone/>
              <a:defRPr>
                <a:solidFill>
                  <a:schemeClr val="dk1"/>
                </a:solidFill>
                <a:latin typeface="Didact Gothic"/>
                <a:ea typeface="Didact Gothic"/>
                <a:cs typeface="Didact Gothic"/>
                <a:sym typeface="Didact Gothic"/>
              </a:defRPr>
            </a:lvl5pPr>
            <a:lvl6pPr lvl="5">
              <a:buNone/>
              <a:defRPr>
                <a:solidFill>
                  <a:schemeClr val="dk1"/>
                </a:solidFill>
                <a:latin typeface="Didact Gothic"/>
                <a:ea typeface="Didact Gothic"/>
                <a:cs typeface="Didact Gothic"/>
                <a:sym typeface="Didact Gothic"/>
              </a:defRPr>
            </a:lvl6pPr>
            <a:lvl7pPr lvl="6">
              <a:buNone/>
              <a:defRPr>
                <a:solidFill>
                  <a:schemeClr val="dk1"/>
                </a:solidFill>
                <a:latin typeface="Didact Gothic"/>
                <a:ea typeface="Didact Gothic"/>
                <a:cs typeface="Didact Gothic"/>
                <a:sym typeface="Didact Gothic"/>
              </a:defRPr>
            </a:lvl7pPr>
            <a:lvl8pPr lvl="7">
              <a:buNone/>
              <a:defRPr>
                <a:solidFill>
                  <a:schemeClr val="dk1"/>
                </a:solidFill>
                <a:latin typeface="Didact Gothic"/>
                <a:ea typeface="Didact Gothic"/>
                <a:cs typeface="Didact Gothic"/>
                <a:sym typeface="Didact Gothic"/>
              </a:defRPr>
            </a:lvl8pPr>
            <a:lvl9pPr lvl="8">
              <a:buNone/>
              <a:defRPr>
                <a:solidFill>
                  <a:schemeClr val="dk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5">
    <p:bg>
      <p:bgPr>
        <a:solidFill>
          <a:schemeClr val="accent5"/>
        </a:solidFill>
        <a:effectLst/>
      </p:bgPr>
    </p:bg>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8624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48" name="Google Shape;148;p20"/>
          <p:cNvSpPr txBox="1">
            <a:spLocks noGrp="1"/>
          </p:cNvSpPr>
          <p:nvPr>
            <p:ph type="subTitle" idx="1"/>
          </p:nvPr>
        </p:nvSpPr>
        <p:spPr>
          <a:xfrm>
            <a:off x="424450"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49" name="Google Shape;149;p20"/>
          <p:cNvSpPr txBox="1">
            <a:spLocks noGrp="1"/>
          </p:cNvSpPr>
          <p:nvPr>
            <p:ph type="title" idx="2"/>
          </p:nvPr>
        </p:nvSpPr>
        <p:spPr>
          <a:xfrm>
            <a:off x="6525755"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50" name="Google Shape;150;p20"/>
          <p:cNvSpPr txBox="1">
            <a:spLocks noGrp="1"/>
          </p:cNvSpPr>
          <p:nvPr>
            <p:ph type="subTitle" idx="3"/>
          </p:nvPr>
        </p:nvSpPr>
        <p:spPr>
          <a:xfrm>
            <a:off x="6087751"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51" name="Google Shape;151;p20"/>
          <p:cNvSpPr txBox="1">
            <a:spLocks noGrp="1"/>
          </p:cNvSpPr>
          <p:nvPr>
            <p:ph type="title" idx="4"/>
          </p:nvPr>
        </p:nvSpPr>
        <p:spPr>
          <a:xfrm>
            <a:off x="3690150" y="3418086"/>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152" name="Google Shape;152;p20"/>
          <p:cNvSpPr txBox="1">
            <a:spLocks noGrp="1"/>
          </p:cNvSpPr>
          <p:nvPr>
            <p:ph type="subTitle" idx="5"/>
          </p:nvPr>
        </p:nvSpPr>
        <p:spPr>
          <a:xfrm>
            <a:off x="3252148" y="3659411"/>
            <a:ext cx="2639700" cy="7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53" name="Google Shape;153;p20"/>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154" name="Google Shape;154;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4784875" y="2098184"/>
            <a:ext cx="34236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3400" b="1">
                <a:solidFill>
                  <a:schemeClr val="dk1"/>
                </a:solidFill>
              </a:defRPr>
            </a:lvl1pPr>
            <a:lvl2pPr lvl="1" algn="r" rtl="0">
              <a:spcBef>
                <a:spcPts val="0"/>
              </a:spcBef>
              <a:spcAft>
                <a:spcPts val="0"/>
              </a:spcAft>
              <a:buClr>
                <a:schemeClr val="dk1"/>
              </a:buClr>
              <a:buSzPts val="3600"/>
              <a:buNone/>
              <a:defRPr sz="3600" b="1">
                <a:solidFill>
                  <a:schemeClr val="dk1"/>
                </a:solidFill>
              </a:defRPr>
            </a:lvl2pPr>
            <a:lvl3pPr lvl="2" algn="r" rtl="0">
              <a:spcBef>
                <a:spcPts val="0"/>
              </a:spcBef>
              <a:spcAft>
                <a:spcPts val="0"/>
              </a:spcAft>
              <a:buClr>
                <a:schemeClr val="dk1"/>
              </a:buClr>
              <a:buSzPts val="3600"/>
              <a:buNone/>
              <a:defRPr sz="3600" b="1">
                <a:solidFill>
                  <a:schemeClr val="dk1"/>
                </a:solidFill>
              </a:defRPr>
            </a:lvl3pPr>
            <a:lvl4pPr lvl="3" algn="r" rtl="0">
              <a:spcBef>
                <a:spcPts val="0"/>
              </a:spcBef>
              <a:spcAft>
                <a:spcPts val="0"/>
              </a:spcAft>
              <a:buClr>
                <a:schemeClr val="dk1"/>
              </a:buClr>
              <a:buSzPts val="3600"/>
              <a:buNone/>
              <a:defRPr sz="3600" b="1">
                <a:solidFill>
                  <a:schemeClr val="dk1"/>
                </a:solidFill>
              </a:defRPr>
            </a:lvl4pPr>
            <a:lvl5pPr lvl="4" algn="r" rtl="0">
              <a:spcBef>
                <a:spcPts val="0"/>
              </a:spcBef>
              <a:spcAft>
                <a:spcPts val="0"/>
              </a:spcAft>
              <a:buClr>
                <a:schemeClr val="dk1"/>
              </a:buClr>
              <a:buSzPts val="3600"/>
              <a:buNone/>
              <a:defRPr sz="3600" b="1">
                <a:solidFill>
                  <a:schemeClr val="dk1"/>
                </a:solidFill>
              </a:defRPr>
            </a:lvl5pPr>
            <a:lvl6pPr lvl="5" algn="r" rtl="0">
              <a:spcBef>
                <a:spcPts val="0"/>
              </a:spcBef>
              <a:spcAft>
                <a:spcPts val="0"/>
              </a:spcAft>
              <a:buClr>
                <a:schemeClr val="dk1"/>
              </a:buClr>
              <a:buSzPts val="3600"/>
              <a:buNone/>
              <a:defRPr sz="3600" b="1">
                <a:solidFill>
                  <a:schemeClr val="dk1"/>
                </a:solidFill>
              </a:defRPr>
            </a:lvl6pPr>
            <a:lvl7pPr lvl="6" algn="r" rtl="0">
              <a:spcBef>
                <a:spcPts val="0"/>
              </a:spcBef>
              <a:spcAft>
                <a:spcPts val="0"/>
              </a:spcAft>
              <a:buClr>
                <a:schemeClr val="dk1"/>
              </a:buClr>
              <a:buSzPts val="3600"/>
              <a:buNone/>
              <a:defRPr sz="3600" b="1">
                <a:solidFill>
                  <a:schemeClr val="dk1"/>
                </a:solidFill>
              </a:defRPr>
            </a:lvl7pPr>
            <a:lvl8pPr lvl="7" algn="r" rtl="0">
              <a:spcBef>
                <a:spcPts val="0"/>
              </a:spcBef>
              <a:spcAft>
                <a:spcPts val="0"/>
              </a:spcAft>
              <a:buClr>
                <a:schemeClr val="dk1"/>
              </a:buClr>
              <a:buSzPts val="3600"/>
              <a:buNone/>
              <a:defRPr sz="3600" b="1">
                <a:solidFill>
                  <a:schemeClr val="dk1"/>
                </a:solidFill>
              </a:defRPr>
            </a:lvl8pPr>
            <a:lvl9pPr lvl="8" algn="r" rtl="0">
              <a:spcBef>
                <a:spcPts val="0"/>
              </a:spcBef>
              <a:spcAft>
                <a:spcPts val="0"/>
              </a:spcAft>
              <a:buClr>
                <a:schemeClr val="dk1"/>
              </a:buClr>
              <a:buSzPts val="3600"/>
              <a:buNone/>
              <a:defRPr sz="3600" b="1">
                <a:solidFill>
                  <a:schemeClr val="dk1"/>
                </a:solidFill>
              </a:defRPr>
            </a:lvl9pPr>
          </a:lstStyle>
          <a:p>
            <a:endParaRPr/>
          </a:p>
        </p:txBody>
      </p:sp>
      <p:sp>
        <p:nvSpPr>
          <p:cNvPr id="18" name="Google Shape;18;p3"/>
          <p:cNvSpPr txBox="1">
            <a:spLocks noGrp="1"/>
          </p:cNvSpPr>
          <p:nvPr>
            <p:ph type="title" idx="2" hasCustomPrompt="1"/>
          </p:nvPr>
        </p:nvSpPr>
        <p:spPr>
          <a:xfrm>
            <a:off x="5151175" y="1032009"/>
            <a:ext cx="3057300" cy="862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1"/>
              </a:buClr>
              <a:buSzPts val="8000"/>
              <a:buNone/>
              <a:defRPr sz="8000" b="1">
                <a:solidFill>
                  <a:schemeClr val="dk1"/>
                </a:solidFill>
              </a:defRPr>
            </a:lvl1pPr>
            <a:lvl2pPr lvl="1" algn="r" rtl="0">
              <a:spcBef>
                <a:spcPts val="0"/>
              </a:spcBef>
              <a:spcAft>
                <a:spcPts val="0"/>
              </a:spcAft>
              <a:buClr>
                <a:schemeClr val="dk1"/>
              </a:buClr>
              <a:buSzPts val="8000"/>
              <a:buNone/>
              <a:defRPr sz="8000" b="1">
                <a:solidFill>
                  <a:schemeClr val="dk1"/>
                </a:solidFill>
              </a:defRPr>
            </a:lvl2pPr>
            <a:lvl3pPr lvl="2" algn="r" rtl="0">
              <a:spcBef>
                <a:spcPts val="0"/>
              </a:spcBef>
              <a:spcAft>
                <a:spcPts val="0"/>
              </a:spcAft>
              <a:buClr>
                <a:schemeClr val="dk1"/>
              </a:buClr>
              <a:buSzPts val="8000"/>
              <a:buNone/>
              <a:defRPr sz="8000" b="1">
                <a:solidFill>
                  <a:schemeClr val="dk1"/>
                </a:solidFill>
              </a:defRPr>
            </a:lvl3pPr>
            <a:lvl4pPr lvl="3" algn="r" rtl="0">
              <a:spcBef>
                <a:spcPts val="0"/>
              </a:spcBef>
              <a:spcAft>
                <a:spcPts val="0"/>
              </a:spcAft>
              <a:buClr>
                <a:schemeClr val="dk1"/>
              </a:buClr>
              <a:buSzPts val="8000"/>
              <a:buNone/>
              <a:defRPr sz="8000" b="1">
                <a:solidFill>
                  <a:schemeClr val="dk1"/>
                </a:solidFill>
              </a:defRPr>
            </a:lvl4pPr>
            <a:lvl5pPr lvl="4" algn="r" rtl="0">
              <a:spcBef>
                <a:spcPts val="0"/>
              </a:spcBef>
              <a:spcAft>
                <a:spcPts val="0"/>
              </a:spcAft>
              <a:buClr>
                <a:schemeClr val="dk1"/>
              </a:buClr>
              <a:buSzPts val="8000"/>
              <a:buNone/>
              <a:defRPr sz="8000" b="1">
                <a:solidFill>
                  <a:schemeClr val="dk1"/>
                </a:solidFill>
              </a:defRPr>
            </a:lvl5pPr>
            <a:lvl6pPr lvl="5" algn="r" rtl="0">
              <a:spcBef>
                <a:spcPts val="0"/>
              </a:spcBef>
              <a:spcAft>
                <a:spcPts val="0"/>
              </a:spcAft>
              <a:buClr>
                <a:schemeClr val="dk1"/>
              </a:buClr>
              <a:buSzPts val="8000"/>
              <a:buNone/>
              <a:defRPr sz="8000" b="1">
                <a:solidFill>
                  <a:schemeClr val="dk1"/>
                </a:solidFill>
              </a:defRPr>
            </a:lvl6pPr>
            <a:lvl7pPr lvl="6" algn="r" rtl="0">
              <a:spcBef>
                <a:spcPts val="0"/>
              </a:spcBef>
              <a:spcAft>
                <a:spcPts val="0"/>
              </a:spcAft>
              <a:buClr>
                <a:schemeClr val="dk1"/>
              </a:buClr>
              <a:buSzPts val="8000"/>
              <a:buNone/>
              <a:defRPr sz="8000" b="1">
                <a:solidFill>
                  <a:schemeClr val="dk1"/>
                </a:solidFill>
              </a:defRPr>
            </a:lvl7pPr>
            <a:lvl8pPr lvl="7" algn="r" rtl="0">
              <a:spcBef>
                <a:spcPts val="0"/>
              </a:spcBef>
              <a:spcAft>
                <a:spcPts val="0"/>
              </a:spcAft>
              <a:buClr>
                <a:schemeClr val="dk1"/>
              </a:buClr>
              <a:buSzPts val="8000"/>
              <a:buNone/>
              <a:defRPr sz="8000" b="1">
                <a:solidFill>
                  <a:schemeClr val="dk1"/>
                </a:solidFill>
              </a:defRPr>
            </a:lvl8pPr>
            <a:lvl9pPr lvl="8" algn="r" rtl="0">
              <a:spcBef>
                <a:spcPts val="0"/>
              </a:spcBef>
              <a:spcAft>
                <a:spcPts val="0"/>
              </a:spcAft>
              <a:buClr>
                <a:schemeClr val="dk1"/>
              </a:buClr>
              <a:buSzPts val="8000"/>
              <a:buNone/>
              <a:defRPr sz="8000" b="1">
                <a:solidFill>
                  <a:schemeClr val="dk1"/>
                </a:solidFill>
              </a:defRPr>
            </a:lvl9pPr>
          </a:lstStyle>
          <a:p>
            <a:r>
              <a:t>xx%</a:t>
            </a:r>
          </a:p>
        </p:txBody>
      </p:sp>
      <p:sp>
        <p:nvSpPr>
          <p:cNvPr id="19" name="Google Shape;19;p3"/>
          <p:cNvSpPr txBox="1">
            <a:spLocks noGrp="1"/>
          </p:cNvSpPr>
          <p:nvPr>
            <p:ph type="subTitle" idx="1"/>
          </p:nvPr>
        </p:nvSpPr>
        <p:spPr>
          <a:xfrm>
            <a:off x="6127050" y="3320300"/>
            <a:ext cx="2081400" cy="52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cxnSp>
        <p:nvCxnSpPr>
          <p:cNvPr id="20" name="Google Shape;20;p3"/>
          <p:cNvCxnSpPr/>
          <p:nvPr/>
        </p:nvCxnSpPr>
        <p:spPr>
          <a:xfrm flipH="1">
            <a:off x="2814150" y="-1263000"/>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21" name="Google Shape;21;p3"/>
          <p:cNvSpPr/>
          <p:nvPr/>
        </p:nvSpPr>
        <p:spPr>
          <a:xfrm flipH="1">
            <a:off x="7919875" y="3825775"/>
            <a:ext cx="1296000" cy="1382400"/>
          </a:xfrm>
          <a:prstGeom prst="rtTriangl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30">
    <p:bg>
      <p:bgPr>
        <a:solidFill>
          <a:schemeClr val="accent5"/>
        </a:solidFill>
        <a:effectLst/>
      </p:bgPr>
    </p:bg>
    <p:spTree>
      <p:nvGrpSpPr>
        <p:cNvPr id="1" name="Shape 155"/>
        <p:cNvGrpSpPr/>
        <p:nvPr/>
      </p:nvGrpSpPr>
      <p:grpSpPr>
        <a:xfrm>
          <a:off x="0" y="0"/>
          <a:ext cx="0" cy="0"/>
          <a:chOff x="0" y="0"/>
          <a:chExt cx="0" cy="0"/>
        </a:xfrm>
      </p:grpSpPr>
      <p:sp>
        <p:nvSpPr>
          <p:cNvPr id="156" name="Google Shape;156;p21"/>
          <p:cNvSpPr/>
          <p:nvPr/>
        </p:nvSpPr>
        <p:spPr>
          <a:xfrm rot="-5400000">
            <a:off x="5236050" y="1293550"/>
            <a:ext cx="3924900" cy="3891000"/>
          </a:xfrm>
          <a:prstGeom prst="rtTriangle">
            <a:avLst/>
          </a:prstGeom>
          <a:solidFill>
            <a:srgbClr val="686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rot="10800000" flipH="1">
            <a:off x="37875" y="150"/>
            <a:ext cx="9106200" cy="4469700"/>
          </a:xfrm>
          <a:prstGeom prst="triangl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flipH="1">
            <a:off x="3580800" y="1387275"/>
            <a:ext cx="9554400" cy="4859700"/>
          </a:xfrm>
          <a:prstGeom prst="triangle">
            <a:avLst>
              <a:gd name="adj" fmla="val 4942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txBox="1">
            <a:spLocks noGrp="1"/>
          </p:cNvSpPr>
          <p:nvPr>
            <p:ph type="ctrTitle"/>
          </p:nvPr>
        </p:nvSpPr>
        <p:spPr>
          <a:xfrm>
            <a:off x="1690800" y="1232050"/>
            <a:ext cx="5762400" cy="58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8000"/>
              <a:buNone/>
              <a:defRPr sz="3000" b="1">
                <a:solidFill>
                  <a:schemeClr val="dk1"/>
                </a:solidFill>
              </a:defRPr>
            </a:lvl1pPr>
            <a:lvl2pPr lvl="1" algn="ctr" rtl="0">
              <a:spcBef>
                <a:spcPts val="0"/>
              </a:spcBef>
              <a:spcAft>
                <a:spcPts val="0"/>
              </a:spcAft>
              <a:buClr>
                <a:schemeClr val="dk1"/>
              </a:buClr>
              <a:buSzPts val="8000"/>
              <a:buNone/>
              <a:defRPr sz="8000" b="1">
                <a:solidFill>
                  <a:schemeClr val="dk1"/>
                </a:solidFill>
              </a:defRPr>
            </a:lvl2pPr>
            <a:lvl3pPr lvl="2" algn="ctr" rtl="0">
              <a:spcBef>
                <a:spcPts val="0"/>
              </a:spcBef>
              <a:spcAft>
                <a:spcPts val="0"/>
              </a:spcAft>
              <a:buClr>
                <a:schemeClr val="dk1"/>
              </a:buClr>
              <a:buSzPts val="8000"/>
              <a:buNone/>
              <a:defRPr sz="8000" b="1">
                <a:solidFill>
                  <a:schemeClr val="dk1"/>
                </a:solidFill>
              </a:defRPr>
            </a:lvl3pPr>
            <a:lvl4pPr lvl="3" algn="ctr" rtl="0">
              <a:spcBef>
                <a:spcPts val="0"/>
              </a:spcBef>
              <a:spcAft>
                <a:spcPts val="0"/>
              </a:spcAft>
              <a:buClr>
                <a:schemeClr val="dk1"/>
              </a:buClr>
              <a:buSzPts val="8000"/>
              <a:buNone/>
              <a:defRPr sz="8000" b="1">
                <a:solidFill>
                  <a:schemeClr val="dk1"/>
                </a:solidFill>
              </a:defRPr>
            </a:lvl4pPr>
            <a:lvl5pPr lvl="4" algn="ctr" rtl="0">
              <a:spcBef>
                <a:spcPts val="0"/>
              </a:spcBef>
              <a:spcAft>
                <a:spcPts val="0"/>
              </a:spcAft>
              <a:buClr>
                <a:schemeClr val="dk1"/>
              </a:buClr>
              <a:buSzPts val="8000"/>
              <a:buNone/>
              <a:defRPr sz="8000" b="1">
                <a:solidFill>
                  <a:schemeClr val="dk1"/>
                </a:solidFill>
              </a:defRPr>
            </a:lvl5pPr>
            <a:lvl6pPr lvl="5" algn="ctr" rtl="0">
              <a:spcBef>
                <a:spcPts val="0"/>
              </a:spcBef>
              <a:spcAft>
                <a:spcPts val="0"/>
              </a:spcAft>
              <a:buClr>
                <a:schemeClr val="dk1"/>
              </a:buClr>
              <a:buSzPts val="8000"/>
              <a:buNone/>
              <a:defRPr sz="8000" b="1">
                <a:solidFill>
                  <a:schemeClr val="dk1"/>
                </a:solidFill>
              </a:defRPr>
            </a:lvl6pPr>
            <a:lvl7pPr lvl="6" algn="ctr" rtl="0">
              <a:spcBef>
                <a:spcPts val="0"/>
              </a:spcBef>
              <a:spcAft>
                <a:spcPts val="0"/>
              </a:spcAft>
              <a:buClr>
                <a:schemeClr val="dk1"/>
              </a:buClr>
              <a:buSzPts val="8000"/>
              <a:buNone/>
              <a:defRPr sz="8000" b="1">
                <a:solidFill>
                  <a:schemeClr val="dk1"/>
                </a:solidFill>
              </a:defRPr>
            </a:lvl7pPr>
            <a:lvl8pPr lvl="7" algn="ctr" rtl="0">
              <a:spcBef>
                <a:spcPts val="0"/>
              </a:spcBef>
              <a:spcAft>
                <a:spcPts val="0"/>
              </a:spcAft>
              <a:buClr>
                <a:schemeClr val="dk1"/>
              </a:buClr>
              <a:buSzPts val="8000"/>
              <a:buNone/>
              <a:defRPr sz="8000" b="1">
                <a:solidFill>
                  <a:schemeClr val="dk1"/>
                </a:solidFill>
              </a:defRPr>
            </a:lvl8pPr>
            <a:lvl9pPr lvl="8" algn="ctr" rtl="0">
              <a:spcBef>
                <a:spcPts val="0"/>
              </a:spcBef>
              <a:spcAft>
                <a:spcPts val="0"/>
              </a:spcAft>
              <a:buClr>
                <a:schemeClr val="dk1"/>
              </a:buClr>
              <a:buSzPts val="8000"/>
              <a:buNone/>
              <a:defRPr sz="8000" b="1">
                <a:solidFill>
                  <a:schemeClr val="dk1"/>
                </a:solidFill>
              </a:defRPr>
            </a:lvl9pPr>
          </a:lstStyle>
          <a:p>
            <a:endParaRPr/>
          </a:p>
        </p:txBody>
      </p:sp>
      <p:sp>
        <p:nvSpPr>
          <p:cNvPr id="160" name="Google Shape;160;p21"/>
          <p:cNvSpPr txBox="1">
            <a:spLocks noGrp="1"/>
          </p:cNvSpPr>
          <p:nvPr>
            <p:ph type="subTitle" idx="1"/>
          </p:nvPr>
        </p:nvSpPr>
        <p:spPr>
          <a:xfrm>
            <a:off x="3058800" y="1873367"/>
            <a:ext cx="3026400" cy="9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61" name="Google Shape;161;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5">
  <p:cSld name="CUSTOM_30_1">
    <p:bg>
      <p:bgPr>
        <a:solidFill>
          <a:schemeClr val="accent6"/>
        </a:solidFill>
        <a:effectLst/>
      </p:bgPr>
    </p:bg>
    <p:spTree>
      <p:nvGrpSpPr>
        <p:cNvPr id="1" name="Shape 162"/>
        <p:cNvGrpSpPr/>
        <p:nvPr/>
      </p:nvGrpSpPr>
      <p:grpSpPr>
        <a:xfrm>
          <a:off x="0" y="0"/>
          <a:ext cx="0" cy="0"/>
          <a:chOff x="0" y="0"/>
          <a:chExt cx="0" cy="0"/>
        </a:xfrm>
      </p:grpSpPr>
      <p:sp>
        <p:nvSpPr>
          <p:cNvPr id="163" name="Google Shape;163;p22"/>
          <p:cNvSpPr/>
          <p:nvPr/>
        </p:nvSpPr>
        <p:spPr>
          <a:xfrm rot="5400000">
            <a:off x="-3440300" y="-797850"/>
            <a:ext cx="13257600" cy="67392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rot="-5400000">
            <a:off x="4398975" y="-370300"/>
            <a:ext cx="5766000" cy="55911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txBox="1">
            <a:spLocks noGrp="1"/>
          </p:cNvSpPr>
          <p:nvPr>
            <p:ph type="ctrTitle"/>
          </p:nvPr>
        </p:nvSpPr>
        <p:spPr>
          <a:xfrm>
            <a:off x="713225" y="1672475"/>
            <a:ext cx="3026400" cy="585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8000"/>
              <a:buNone/>
              <a:defRPr sz="3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endParaRPr/>
          </a:p>
        </p:txBody>
      </p:sp>
      <p:sp>
        <p:nvSpPr>
          <p:cNvPr id="166" name="Google Shape;166;p22"/>
          <p:cNvSpPr txBox="1">
            <a:spLocks noGrp="1"/>
          </p:cNvSpPr>
          <p:nvPr>
            <p:ph type="subTitle" idx="1"/>
          </p:nvPr>
        </p:nvSpPr>
        <p:spPr>
          <a:xfrm>
            <a:off x="713225" y="2472004"/>
            <a:ext cx="3026400" cy="99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167" name="Google Shape;167;p22"/>
          <p:cNvSpPr/>
          <p:nvPr/>
        </p:nvSpPr>
        <p:spPr>
          <a:xfrm rot="-2700000">
            <a:off x="4008372" y="-4515765"/>
            <a:ext cx="5766173" cy="5590952"/>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 name="Google Shape;168;p22"/>
          <p:cNvCxnSpPr/>
          <p:nvPr/>
        </p:nvCxnSpPr>
        <p:spPr>
          <a:xfrm rot="10800000" flipH="1">
            <a:off x="4562550" y="-204075"/>
            <a:ext cx="6010200" cy="6181800"/>
          </a:xfrm>
          <a:prstGeom prst="straightConnector1">
            <a:avLst/>
          </a:prstGeom>
          <a:noFill/>
          <a:ln w="19050" cap="flat" cmpd="sng">
            <a:solidFill>
              <a:schemeClr val="dk1"/>
            </a:solidFill>
            <a:prstDash val="solid"/>
            <a:round/>
            <a:headEnd type="none" w="med" len="med"/>
            <a:tailEnd type="none" w="med" len="med"/>
          </a:ln>
        </p:spPr>
      </p:cxnSp>
      <p:sp>
        <p:nvSpPr>
          <p:cNvPr id="169" name="Google Shape;169;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6">
  <p:cSld name="ONE_COLUMN_TEXT_1">
    <p:bg>
      <p:bgPr>
        <a:solidFill>
          <a:schemeClr val="accent5"/>
        </a:solidFill>
        <a:effectLst/>
      </p:bgPr>
    </p:bg>
    <p:spTree>
      <p:nvGrpSpPr>
        <p:cNvPr id="1" name="Shape 170"/>
        <p:cNvGrpSpPr/>
        <p:nvPr/>
      </p:nvGrpSpPr>
      <p:grpSpPr>
        <a:xfrm>
          <a:off x="0" y="0"/>
          <a:ext cx="0" cy="0"/>
          <a:chOff x="0" y="0"/>
          <a:chExt cx="0" cy="0"/>
        </a:xfrm>
      </p:grpSpPr>
      <p:sp>
        <p:nvSpPr>
          <p:cNvPr id="171" name="Google Shape;171;p23"/>
          <p:cNvSpPr txBox="1">
            <a:spLocks noGrp="1"/>
          </p:cNvSpPr>
          <p:nvPr>
            <p:ph type="body" idx="1"/>
          </p:nvPr>
        </p:nvSpPr>
        <p:spPr>
          <a:xfrm>
            <a:off x="4039975" y="2245288"/>
            <a:ext cx="4390800" cy="652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172" name="Google Shape;172;p23"/>
          <p:cNvSpPr txBox="1">
            <a:spLocks noGrp="1"/>
          </p:cNvSpPr>
          <p:nvPr>
            <p:ph type="title"/>
          </p:nvPr>
        </p:nvSpPr>
        <p:spPr>
          <a:xfrm>
            <a:off x="4168000" y="963075"/>
            <a:ext cx="4262700" cy="9630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30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173" name="Google Shape;173;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7">
  <p:cSld name="CUSTOM_25_1">
    <p:bg>
      <p:bgPr>
        <a:solidFill>
          <a:schemeClr val="accent5"/>
        </a:solidFill>
        <a:effectLst/>
      </p:bgPr>
    </p:bg>
    <p:spTree>
      <p:nvGrpSpPr>
        <p:cNvPr id="1" name="Shape 174"/>
        <p:cNvGrpSpPr/>
        <p:nvPr/>
      </p:nvGrpSpPr>
      <p:grpSpPr>
        <a:xfrm>
          <a:off x="0" y="0"/>
          <a:ext cx="0" cy="0"/>
          <a:chOff x="0" y="0"/>
          <a:chExt cx="0" cy="0"/>
        </a:xfrm>
      </p:grpSpPr>
      <p:sp>
        <p:nvSpPr>
          <p:cNvPr id="175" name="Google Shape;175;p24"/>
          <p:cNvSpPr/>
          <p:nvPr/>
        </p:nvSpPr>
        <p:spPr>
          <a:xfrm>
            <a:off x="0" y="0"/>
            <a:ext cx="43479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6" name="Google Shape;176;p24"/>
          <p:cNvSpPr txBox="1">
            <a:spLocks noGrp="1"/>
          </p:cNvSpPr>
          <p:nvPr>
            <p:ph type="title"/>
          </p:nvPr>
        </p:nvSpPr>
        <p:spPr>
          <a:xfrm>
            <a:off x="5024185" y="1440200"/>
            <a:ext cx="3400800" cy="528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Clr>
                <a:schemeClr val="dk1"/>
              </a:buClr>
              <a:buSzPts val="3000"/>
              <a:buNone/>
              <a:defRPr sz="3000" b="1">
                <a:solidFill>
                  <a:schemeClr val="dk1"/>
                </a:solidFill>
              </a:defRPr>
            </a:lvl1pPr>
            <a:lvl2pPr lvl="1" rtl="0">
              <a:spcBef>
                <a:spcPts val="0"/>
              </a:spcBef>
              <a:spcAft>
                <a:spcPts val="0"/>
              </a:spcAft>
              <a:buClr>
                <a:schemeClr val="dk1"/>
              </a:buClr>
              <a:buSzPts val="2000"/>
              <a:buNone/>
              <a:defRPr sz="2000" b="1">
                <a:solidFill>
                  <a:schemeClr val="dk1"/>
                </a:solidFill>
              </a:defRPr>
            </a:lvl2pPr>
            <a:lvl3pPr lvl="2" rtl="0">
              <a:spcBef>
                <a:spcPts val="0"/>
              </a:spcBef>
              <a:spcAft>
                <a:spcPts val="0"/>
              </a:spcAft>
              <a:buClr>
                <a:schemeClr val="dk1"/>
              </a:buClr>
              <a:buSzPts val="2000"/>
              <a:buNone/>
              <a:defRPr sz="2000" b="1">
                <a:solidFill>
                  <a:schemeClr val="dk1"/>
                </a:solidFill>
              </a:defRPr>
            </a:lvl3pPr>
            <a:lvl4pPr lvl="3" rtl="0">
              <a:spcBef>
                <a:spcPts val="0"/>
              </a:spcBef>
              <a:spcAft>
                <a:spcPts val="0"/>
              </a:spcAft>
              <a:buClr>
                <a:schemeClr val="dk1"/>
              </a:buClr>
              <a:buSzPts val="2000"/>
              <a:buNone/>
              <a:defRPr sz="2000" b="1">
                <a:solidFill>
                  <a:schemeClr val="dk1"/>
                </a:solidFill>
              </a:defRPr>
            </a:lvl4pPr>
            <a:lvl5pPr lvl="4" rtl="0">
              <a:spcBef>
                <a:spcPts val="0"/>
              </a:spcBef>
              <a:spcAft>
                <a:spcPts val="0"/>
              </a:spcAft>
              <a:buClr>
                <a:schemeClr val="dk1"/>
              </a:buClr>
              <a:buSzPts val="2000"/>
              <a:buNone/>
              <a:defRPr sz="2000" b="1">
                <a:solidFill>
                  <a:schemeClr val="dk1"/>
                </a:solidFill>
              </a:defRPr>
            </a:lvl5pPr>
            <a:lvl6pPr lvl="5" rtl="0">
              <a:spcBef>
                <a:spcPts val="0"/>
              </a:spcBef>
              <a:spcAft>
                <a:spcPts val="0"/>
              </a:spcAft>
              <a:buClr>
                <a:schemeClr val="dk1"/>
              </a:buClr>
              <a:buSzPts val="2000"/>
              <a:buNone/>
              <a:defRPr sz="2000" b="1">
                <a:solidFill>
                  <a:schemeClr val="dk1"/>
                </a:solidFill>
              </a:defRPr>
            </a:lvl6pPr>
            <a:lvl7pPr lvl="6" rtl="0">
              <a:spcBef>
                <a:spcPts val="0"/>
              </a:spcBef>
              <a:spcAft>
                <a:spcPts val="0"/>
              </a:spcAft>
              <a:buClr>
                <a:schemeClr val="dk1"/>
              </a:buClr>
              <a:buSzPts val="2000"/>
              <a:buNone/>
              <a:defRPr sz="2000" b="1">
                <a:solidFill>
                  <a:schemeClr val="dk1"/>
                </a:solidFill>
              </a:defRPr>
            </a:lvl7pPr>
            <a:lvl8pPr lvl="7" rtl="0">
              <a:spcBef>
                <a:spcPts val="0"/>
              </a:spcBef>
              <a:spcAft>
                <a:spcPts val="0"/>
              </a:spcAft>
              <a:buClr>
                <a:schemeClr val="dk1"/>
              </a:buClr>
              <a:buSzPts val="2000"/>
              <a:buNone/>
              <a:defRPr sz="2000" b="1">
                <a:solidFill>
                  <a:schemeClr val="dk1"/>
                </a:solidFill>
              </a:defRPr>
            </a:lvl8pPr>
            <a:lvl9pPr lvl="8" rtl="0">
              <a:spcBef>
                <a:spcPts val="0"/>
              </a:spcBef>
              <a:spcAft>
                <a:spcPts val="0"/>
              </a:spcAft>
              <a:buClr>
                <a:schemeClr val="dk1"/>
              </a:buClr>
              <a:buSzPts val="2000"/>
              <a:buNone/>
              <a:defRPr sz="2000" b="1">
                <a:solidFill>
                  <a:schemeClr val="dk1"/>
                </a:solidFill>
              </a:defRPr>
            </a:lvl9pPr>
          </a:lstStyle>
          <a:p>
            <a:endParaRPr/>
          </a:p>
        </p:txBody>
      </p:sp>
      <p:sp>
        <p:nvSpPr>
          <p:cNvPr id="177" name="Google Shape;177;p24"/>
          <p:cNvSpPr txBox="1">
            <a:spLocks noGrp="1"/>
          </p:cNvSpPr>
          <p:nvPr>
            <p:ph type="subTitle" idx="1"/>
          </p:nvPr>
        </p:nvSpPr>
        <p:spPr>
          <a:xfrm>
            <a:off x="5024185" y="2263300"/>
            <a:ext cx="3400800" cy="1317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Didact Gothic"/>
              <a:buNone/>
              <a:defRPr sz="1400">
                <a:solidFill>
                  <a:schemeClr val="dk1"/>
                </a:solidFill>
                <a:latin typeface="Didact Gothic"/>
                <a:ea typeface="Didact Gothic"/>
                <a:cs typeface="Didact Gothic"/>
                <a:sym typeface="Didact Gothic"/>
              </a:defRPr>
            </a:lvl1pPr>
            <a:lvl2pPr lvl="1" rtl="0">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spcBef>
                <a:spcPts val="1600"/>
              </a:spcBef>
              <a:spcAft>
                <a:spcPts val="160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178" name="Google Shape;178;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8">
  <p:cSld name="CUSTOM_21_1">
    <p:bg>
      <p:bgPr>
        <a:solidFill>
          <a:schemeClr val="dk1"/>
        </a:solidFill>
        <a:effectLst/>
      </p:bgPr>
    </p:bg>
    <p:spTree>
      <p:nvGrpSpPr>
        <p:cNvPr id="1" name="Shape 179"/>
        <p:cNvGrpSpPr/>
        <p:nvPr/>
      </p:nvGrpSpPr>
      <p:grpSpPr>
        <a:xfrm>
          <a:off x="0" y="0"/>
          <a:ext cx="0" cy="0"/>
          <a:chOff x="0" y="0"/>
          <a:chExt cx="0" cy="0"/>
        </a:xfrm>
      </p:grpSpPr>
      <p:sp>
        <p:nvSpPr>
          <p:cNvPr id="180" name="Google Shape;180;p25"/>
          <p:cNvSpPr txBox="1">
            <a:spLocks noGrp="1"/>
          </p:cNvSpPr>
          <p:nvPr>
            <p:ph type="body" idx="1"/>
          </p:nvPr>
        </p:nvSpPr>
        <p:spPr>
          <a:xfrm>
            <a:off x="713225" y="2347842"/>
            <a:ext cx="4109100" cy="14475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rgbClr val="000000"/>
              </a:buClr>
              <a:buSzPts val="1500"/>
              <a:buFont typeface="Montserrat"/>
              <a:buChar char="●"/>
              <a:defRPr>
                <a:solidFill>
                  <a:schemeClr val="lt1"/>
                </a:solidFill>
                <a:latin typeface="Didact Gothic"/>
                <a:ea typeface="Didact Gothic"/>
                <a:cs typeface="Didact Gothic"/>
                <a:sym typeface="Didact Gothic"/>
              </a:defRPr>
            </a:lvl1pPr>
            <a:lvl2pPr marL="914400" lvl="1" indent="-298450" rtl="0">
              <a:spcBef>
                <a:spcPts val="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2pPr>
            <a:lvl3pPr marL="1371600" lvl="2"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3pPr>
            <a:lvl4pPr marL="1828800" lvl="3"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4pPr>
            <a:lvl5pPr marL="2286000" lvl="4"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5pPr>
            <a:lvl6pPr marL="2743200" lvl="5"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6pPr>
            <a:lvl7pPr marL="3200400" lvl="6"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7pPr>
            <a:lvl8pPr marL="3657600" lvl="7"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8pPr>
            <a:lvl9pPr marL="4114800" lvl="8" indent="-298450" rtl="0">
              <a:spcBef>
                <a:spcPts val="1600"/>
              </a:spcBef>
              <a:spcAft>
                <a:spcPts val="1600"/>
              </a:spcAft>
              <a:buClr>
                <a:srgbClr val="000000"/>
              </a:buClr>
              <a:buSzPts val="1100"/>
              <a:buFont typeface="Montserrat"/>
              <a:buChar char="■"/>
              <a:defRPr>
                <a:solidFill>
                  <a:schemeClr val="lt1"/>
                </a:solidFill>
                <a:latin typeface="Didact Gothic"/>
                <a:ea typeface="Didact Gothic"/>
                <a:cs typeface="Didact Gothic"/>
                <a:sym typeface="Didact Gothic"/>
              </a:defRPr>
            </a:lvl9pPr>
          </a:lstStyle>
          <a:p>
            <a:endParaRPr/>
          </a:p>
        </p:txBody>
      </p:sp>
      <p:sp>
        <p:nvSpPr>
          <p:cNvPr id="181" name="Google Shape;181;p25"/>
          <p:cNvSpPr txBox="1">
            <a:spLocks noGrp="1"/>
          </p:cNvSpPr>
          <p:nvPr>
            <p:ph type="title"/>
          </p:nvPr>
        </p:nvSpPr>
        <p:spPr>
          <a:xfrm>
            <a:off x="713225" y="1521325"/>
            <a:ext cx="4109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182" name="Google Shape;182;p25"/>
          <p:cNvSpPr/>
          <p:nvPr/>
        </p:nvSpPr>
        <p:spPr>
          <a:xfrm rot="5400000">
            <a:off x="-761012" y="-790512"/>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3" name="Google Shape;183;p25"/>
          <p:cNvSpPr/>
          <p:nvPr/>
        </p:nvSpPr>
        <p:spPr>
          <a:xfrm rot="5400000">
            <a:off x="-856262" y="-1009587"/>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4" name="Google Shape;184;p25"/>
          <p:cNvSpPr/>
          <p:nvPr/>
        </p:nvSpPr>
        <p:spPr>
          <a:xfrm rot="-5400000">
            <a:off x="2896850" y="288000"/>
            <a:ext cx="10141200" cy="4567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9">
  <p:cSld name="CUSTOM_21_1_1">
    <p:bg>
      <p:bgPr>
        <a:solidFill>
          <a:schemeClr val="accent6"/>
        </a:solidFill>
        <a:effectLst/>
      </p:bgPr>
    </p:bg>
    <p:spTree>
      <p:nvGrpSpPr>
        <p:cNvPr id="1" name="Shape 186"/>
        <p:cNvGrpSpPr/>
        <p:nvPr/>
      </p:nvGrpSpPr>
      <p:grpSpPr>
        <a:xfrm>
          <a:off x="0" y="0"/>
          <a:ext cx="0" cy="0"/>
          <a:chOff x="0" y="0"/>
          <a:chExt cx="0" cy="0"/>
        </a:xfrm>
      </p:grpSpPr>
      <p:sp>
        <p:nvSpPr>
          <p:cNvPr id="187" name="Google Shape;187;p26"/>
          <p:cNvSpPr/>
          <p:nvPr/>
        </p:nvSpPr>
        <p:spPr>
          <a:xfrm rot="10800000" flipH="1">
            <a:off x="-2390100" y="-102475"/>
            <a:ext cx="13887000" cy="6572400"/>
          </a:xfrm>
          <a:prstGeom prst="triangle">
            <a:avLst>
              <a:gd name="adj" fmla="val 4985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5261951" y="1545125"/>
            <a:ext cx="7035600" cy="32772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txBox="1">
            <a:spLocks noGrp="1"/>
          </p:cNvSpPr>
          <p:nvPr>
            <p:ph type="body" idx="1"/>
          </p:nvPr>
        </p:nvSpPr>
        <p:spPr>
          <a:xfrm>
            <a:off x="2434275" y="3133239"/>
            <a:ext cx="4275300" cy="481200"/>
          </a:xfrm>
          <a:prstGeom prst="rect">
            <a:avLst/>
          </a:prstGeom>
        </p:spPr>
        <p:txBody>
          <a:bodyPr spcFirstLastPara="1" wrap="square" lIns="91425" tIns="91425" rIns="91425" bIns="91425" anchor="t" anchorCtr="0">
            <a:noAutofit/>
          </a:bodyPr>
          <a:lstStyle>
            <a:lvl1pPr marL="457200" lvl="0" indent="-323850" algn="ctr" rtl="0">
              <a:lnSpc>
                <a:spcPct val="100000"/>
              </a:lnSpc>
              <a:spcBef>
                <a:spcPts val="0"/>
              </a:spcBef>
              <a:spcAft>
                <a:spcPts val="0"/>
              </a:spcAft>
              <a:buClr>
                <a:srgbClr val="000000"/>
              </a:buClr>
              <a:buSzPts val="1500"/>
              <a:buFont typeface="Montserrat"/>
              <a:buChar char="●"/>
              <a:defRPr>
                <a:solidFill>
                  <a:schemeClr val="lt1"/>
                </a:solidFill>
                <a:latin typeface="Didact Gothic"/>
                <a:ea typeface="Didact Gothic"/>
                <a:cs typeface="Didact Gothic"/>
                <a:sym typeface="Didact Gothic"/>
              </a:defRPr>
            </a:lvl1pPr>
            <a:lvl2pPr marL="914400" lvl="1" indent="-298450" rtl="0">
              <a:spcBef>
                <a:spcPts val="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2pPr>
            <a:lvl3pPr marL="1371600" lvl="2"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3pPr>
            <a:lvl4pPr marL="1828800" lvl="3"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4pPr>
            <a:lvl5pPr marL="2286000" lvl="4"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5pPr>
            <a:lvl6pPr marL="2743200" lvl="5"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6pPr>
            <a:lvl7pPr marL="3200400" lvl="6"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7pPr>
            <a:lvl8pPr marL="3657600" lvl="7" indent="-298450" rtl="0">
              <a:spcBef>
                <a:spcPts val="1600"/>
              </a:spcBef>
              <a:spcAft>
                <a:spcPts val="0"/>
              </a:spcAft>
              <a:buClr>
                <a:srgbClr val="000000"/>
              </a:buClr>
              <a:buSzPts val="1100"/>
              <a:buFont typeface="Montserrat"/>
              <a:buChar char="○"/>
              <a:defRPr>
                <a:solidFill>
                  <a:schemeClr val="lt1"/>
                </a:solidFill>
                <a:latin typeface="Didact Gothic"/>
                <a:ea typeface="Didact Gothic"/>
                <a:cs typeface="Didact Gothic"/>
                <a:sym typeface="Didact Gothic"/>
              </a:defRPr>
            </a:lvl8pPr>
            <a:lvl9pPr marL="4114800" lvl="8" indent="-298450" rtl="0">
              <a:spcBef>
                <a:spcPts val="1600"/>
              </a:spcBef>
              <a:spcAft>
                <a:spcPts val="1600"/>
              </a:spcAft>
              <a:buClr>
                <a:srgbClr val="000000"/>
              </a:buClr>
              <a:buSzPts val="1100"/>
              <a:buFont typeface="Montserrat"/>
              <a:buChar char="■"/>
              <a:defRPr>
                <a:solidFill>
                  <a:schemeClr val="lt1"/>
                </a:solidFill>
                <a:latin typeface="Didact Gothic"/>
                <a:ea typeface="Didact Gothic"/>
                <a:cs typeface="Didact Gothic"/>
                <a:sym typeface="Didact Gothic"/>
              </a:defRPr>
            </a:lvl9pPr>
          </a:lstStyle>
          <a:p>
            <a:endParaRPr/>
          </a:p>
        </p:txBody>
      </p:sp>
      <p:sp>
        <p:nvSpPr>
          <p:cNvPr id="190" name="Google Shape;190;p26"/>
          <p:cNvSpPr txBox="1">
            <a:spLocks noGrp="1"/>
          </p:cNvSpPr>
          <p:nvPr>
            <p:ph type="title"/>
          </p:nvPr>
        </p:nvSpPr>
        <p:spPr>
          <a:xfrm>
            <a:off x="1726200" y="1681450"/>
            <a:ext cx="5691600" cy="1311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6000"/>
              <a:buNone/>
              <a:defRPr sz="8000" b="1">
                <a:solidFill>
                  <a:schemeClr val="lt1"/>
                </a:solidFill>
              </a:defRPr>
            </a:lvl1pPr>
            <a:lvl2pPr lvl="1" rtl="0">
              <a:spcBef>
                <a:spcPts val="0"/>
              </a:spcBef>
              <a:spcAft>
                <a:spcPts val="0"/>
              </a:spcAft>
              <a:buClr>
                <a:schemeClr val="lt1"/>
              </a:buClr>
              <a:buSzPts val="6000"/>
              <a:buNone/>
              <a:defRPr sz="6000" b="1">
                <a:solidFill>
                  <a:schemeClr val="lt1"/>
                </a:solidFill>
              </a:defRPr>
            </a:lvl2pPr>
            <a:lvl3pPr lvl="2" rtl="0">
              <a:spcBef>
                <a:spcPts val="0"/>
              </a:spcBef>
              <a:spcAft>
                <a:spcPts val="0"/>
              </a:spcAft>
              <a:buClr>
                <a:schemeClr val="lt1"/>
              </a:buClr>
              <a:buSzPts val="6000"/>
              <a:buNone/>
              <a:defRPr sz="6000" b="1">
                <a:solidFill>
                  <a:schemeClr val="lt1"/>
                </a:solidFill>
              </a:defRPr>
            </a:lvl3pPr>
            <a:lvl4pPr lvl="3" rtl="0">
              <a:spcBef>
                <a:spcPts val="0"/>
              </a:spcBef>
              <a:spcAft>
                <a:spcPts val="0"/>
              </a:spcAft>
              <a:buClr>
                <a:schemeClr val="lt1"/>
              </a:buClr>
              <a:buSzPts val="6000"/>
              <a:buNone/>
              <a:defRPr sz="6000" b="1">
                <a:solidFill>
                  <a:schemeClr val="lt1"/>
                </a:solidFill>
              </a:defRPr>
            </a:lvl4pPr>
            <a:lvl5pPr lvl="4" rtl="0">
              <a:spcBef>
                <a:spcPts val="0"/>
              </a:spcBef>
              <a:spcAft>
                <a:spcPts val="0"/>
              </a:spcAft>
              <a:buClr>
                <a:schemeClr val="lt1"/>
              </a:buClr>
              <a:buSzPts val="6000"/>
              <a:buNone/>
              <a:defRPr sz="6000" b="1">
                <a:solidFill>
                  <a:schemeClr val="lt1"/>
                </a:solidFill>
              </a:defRPr>
            </a:lvl5pPr>
            <a:lvl6pPr lvl="5" rtl="0">
              <a:spcBef>
                <a:spcPts val="0"/>
              </a:spcBef>
              <a:spcAft>
                <a:spcPts val="0"/>
              </a:spcAft>
              <a:buClr>
                <a:schemeClr val="lt1"/>
              </a:buClr>
              <a:buSzPts val="6000"/>
              <a:buNone/>
              <a:defRPr sz="6000" b="1">
                <a:solidFill>
                  <a:schemeClr val="lt1"/>
                </a:solidFill>
              </a:defRPr>
            </a:lvl6pPr>
            <a:lvl7pPr lvl="6" rtl="0">
              <a:spcBef>
                <a:spcPts val="0"/>
              </a:spcBef>
              <a:spcAft>
                <a:spcPts val="0"/>
              </a:spcAft>
              <a:buClr>
                <a:schemeClr val="lt1"/>
              </a:buClr>
              <a:buSzPts val="6000"/>
              <a:buNone/>
              <a:defRPr sz="6000" b="1">
                <a:solidFill>
                  <a:schemeClr val="lt1"/>
                </a:solidFill>
              </a:defRPr>
            </a:lvl7pPr>
            <a:lvl8pPr lvl="7" rtl="0">
              <a:spcBef>
                <a:spcPts val="0"/>
              </a:spcBef>
              <a:spcAft>
                <a:spcPts val="0"/>
              </a:spcAft>
              <a:buClr>
                <a:schemeClr val="lt1"/>
              </a:buClr>
              <a:buSzPts val="6000"/>
              <a:buNone/>
              <a:defRPr sz="6000" b="1">
                <a:solidFill>
                  <a:schemeClr val="lt1"/>
                </a:solidFill>
              </a:defRPr>
            </a:lvl8pPr>
            <a:lvl9pPr lvl="8" rtl="0">
              <a:spcBef>
                <a:spcPts val="0"/>
              </a:spcBef>
              <a:spcAft>
                <a:spcPts val="0"/>
              </a:spcAft>
              <a:buClr>
                <a:schemeClr val="lt1"/>
              </a:buClr>
              <a:buSzPts val="6000"/>
              <a:buNone/>
              <a:defRPr sz="6000" b="1">
                <a:solidFill>
                  <a:schemeClr val="lt1"/>
                </a:solidFill>
              </a:defRPr>
            </a:lvl9pPr>
          </a:lstStyle>
          <a:p>
            <a:endParaRPr/>
          </a:p>
        </p:txBody>
      </p:sp>
      <p:sp>
        <p:nvSpPr>
          <p:cNvPr id="191" name="Google Shape;191;p26"/>
          <p:cNvSpPr/>
          <p:nvPr/>
        </p:nvSpPr>
        <p:spPr>
          <a:xfrm rot="10800000">
            <a:off x="6919375" y="-738125"/>
            <a:ext cx="3405900" cy="3302400"/>
          </a:xfrm>
          <a:prstGeom prst="rtTriangl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2" name="Google Shape;192;p26"/>
          <p:cNvSpPr/>
          <p:nvPr/>
        </p:nvSpPr>
        <p:spPr>
          <a:xfrm rot="10800000">
            <a:off x="7062250" y="-795275"/>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3" name="Google Shape;193;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4">
  <p:cSld name="CUSTOM_33">
    <p:bg>
      <p:bgPr>
        <a:solidFill>
          <a:schemeClr val="dk1"/>
        </a:solidFill>
        <a:effectLst/>
      </p:bgPr>
    </p:bg>
    <p:spTree>
      <p:nvGrpSpPr>
        <p:cNvPr id="1" name="Shape 194"/>
        <p:cNvGrpSpPr/>
        <p:nvPr/>
      </p:nvGrpSpPr>
      <p:grpSpPr>
        <a:xfrm>
          <a:off x="0" y="0"/>
          <a:ext cx="0" cy="0"/>
          <a:chOff x="0" y="0"/>
          <a:chExt cx="0" cy="0"/>
        </a:xfrm>
      </p:grpSpPr>
      <p:sp>
        <p:nvSpPr>
          <p:cNvPr id="195" name="Google Shape;195;p27"/>
          <p:cNvSpPr/>
          <p:nvPr/>
        </p:nvSpPr>
        <p:spPr>
          <a:xfrm rot="-5400000">
            <a:off x="7319425" y="3228300"/>
            <a:ext cx="2112600" cy="2048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519650" y="23868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7" name="Google Shape;197;p27"/>
          <p:cNvSpPr/>
          <p:nvPr/>
        </p:nvSpPr>
        <p:spPr>
          <a:xfrm>
            <a:off x="-738725" y="2482100"/>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8" name="Google Shape;198;p27"/>
          <p:cNvSpPr/>
          <p:nvPr/>
        </p:nvSpPr>
        <p:spPr>
          <a:xfrm rot="10800000">
            <a:off x="6727825" y="-915550"/>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9" name="Google Shape;199;p27"/>
          <p:cNvSpPr/>
          <p:nvPr/>
        </p:nvSpPr>
        <p:spPr>
          <a:xfrm rot="5400000">
            <a:off x="-262475" y="-1889875"/>
            <a:ext cx="3405900" cy="33024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0" name="Google Shape;200;p27"/>
          <p:cNvSpPr txBox="1">
            <a:spLocks noGrp="1"/>
          </p:cNvSpPr>
          <p:nvPr>
            <p:ph type="title"/>
          </p:nvPr>
        </p:nvSpPr>
        <p:spPr>
          <a:xfrm>
            <a:off x="713226" y="1795438"/>
            <a:ext cx="3400800" cy="52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3000"/>
              <a:buNone/>
              <a:defRPr sz="3000" b="1">
                <a:solidFill>
                  <a:schemeClr val="lt1"/>
                </a:solidFill>
              </a:defRPr>
            </a:lvl1pPr>
            <a:lvl2pPr lvl="1" rtl="0">
              <a:spcBef>
                <a:spcPts val="0"/>
              </a:spcBef>
              <a:spcAft>
                <a:spcPts val="0"/>
              </a:spcAft>
              <a:buClr>
                <a:schemeClr val="lt1"/>
              </a:buClr>
              <a:buSzPts val="2000"/>
              <a:buNone/>
              <a:defRPr sz="2000" b="1">
                <a:solidFill>
                  <a:schemeClr val="lt1"/>
                </a:solidFill>
              </a:defRPr>
            </a:lvl2pPr>
            <a:lvl3pPr lvl="2" rtl="0">
              <a:spcBef>
                <a:spcPts val="0"/>
              </a:spcBef>
              <a:spcAft>
                <a:spcPts val="0"/>
              </a:spcAft>
              <a:buClr>
                <a:schemeClr val="lt1"/>
              </a:buClr>
              <a:buSzPts val="2000"/>
              <a:buNone/>
              <a:defRPr sz="2000" b="1">
                <a:solidFill>
                  <a:schemeClr val="lt1"/>
                </a:solidFill>
              </a:defRPr>
            </a:lvl3pPr>
            <a:lvl4pPr lvl="3" rtl="0">
              <a:spcBef>
                <a:spcPts val="0"/>
              </a:spcBef>
              <a:spcAft>
                <a:spcPts val="0"/>
              </a:spcAft>
              <a:buClr>
                <a:schemeClr val="lt1"/>
              </a:buClr>
              <a:buSzPts val="2000"/>
              <a:buNone/>
              <a:defRPr sz="2000" b="1">
                <a:solidFill>
                  <a:schemeClr val="lt1"/>
                </a:solidFill>
              </a:defRPr>
            </a:lvl4pPr>
            <a:lvl5pPr lvl="4" rtl="0">
              <a:spcBef>
                <a:spcPts val="0"/>
              </a:spcBef>
              <a:spcAft>
                <a:spcPts val="0"/>
              </a:spcAft>
              <a:buClr>
                <a:schemeClr val="lt1"/>
              </a:buClr>
              <a:buSzPts val="2000"/>
              <a:buNone/>
              <a:defRPr sz="2000" b="1">
                <a:solidFill>
                  <a:schemeClr val="lt1"/>
                </a:solidFill>
              </a:defRPr>
            </a:lvl5pPr>
            <a:lvl6pPr lvl="5" rtl="0">
              <a:spcBef>
                <a:spcPts val="0"/>
              </a:spcBef>
              <a:spcAft>
                <a:spcPts val="0"/>
              </a:spcAft>
              <a:buClr>
                <a:schemeClr val="lt1"/>
              </a:buClr>
              <a:buSzPts val="2000"/>
              <a:buNone/>
              <a:defRPr sz="2000" b="1">
                <a:solidFill>
                  <a:schemeClr val="lt1"/>
                </a:solidFill>
              </a:defRPr>
            </a:lvl6pPr>
            <a:lvl7pPr lvl="6" rtl="0">
              <a:spcBef>
                <a:spcPts val="0"/>
              </a:spcBef>
              <a:spcAft>
                <a:spcPts val="0"/>
              </a:spcAft>
              <a:buClr>
                <a:schemeClr val="lt1"/>
              </a:buClr>
              <a:buSzPts val="2000"/>
              <a:buNone/>
              <a:defRPr sz="2000" b="1">
                <a:solidFill>
                  <a:schemeClr val="lt1"/>
                </a:solidFill>
              </a:defRPr>
            </a:lvl7pPr>
            <a:lvl8pPr lvl="7" rtl="0">
              <a:spcBef>
                <a:spcPts val="0"/>
              </a:spcBef>
              <a:spcAft>
                <a:spcPts val="0"/>
              </a:spcAft>
              <a:buClr>
                <a:schemeClr val="lt1"/>
              </a:buClr>
              <a:buSzPts val="2000"/>
              <a:buNone/>
              <a:defRPr sz="2000" b="1">
                <a:solidFill>
                  <a:schemeClr val="lt1"/>
                </a:solidFill>
              </a:defRPr>
            </a:lvl8pPr>
            <a:lvl9pPr lvl="8" rtl="0">
              <a:spcBef>
                <a:spcPts val="0"/>
              </a:spcBef>
              <a:spcAft>
                <a:spcPts val="0"/>
              </a:spcAft>
              <a:buClr>
                <a:schemeClr val="lt1"/>
              </a:buClr>
              <a:buSzPts val="2000"/>
              <a:buNone/>
              <a:defRPr sz="2000" b="1">
                <a:solidFill>
                  <a:schemeClr val="lt1"/>
                </a:solidFill>
              </a:defRPr>
            </a:lvl9pPr>
          </a:lstStyle>
          <a:p>
            <a:endParaRPr/>
          </a:p>
        </p:txBody>
      </p:sp>
      <p:sp>
        <p:nvSpPr>
          <p:cNvPr id="201" name="Google Shape;201;p27"/>
          <p:cNvSpPr txBox="1">
            <a:spLocks noGrp="1"/>
          </p:cNvSpPr>
          <p:nvPr>
            <p:ph type="subTitle" idx="1"/>
          </p:nvPr>
        </p:nvSpPr>
        <p:spPr>
          <a:xfrm>
            <a:off x="713225" y="2630156"/>
            <a:ext cx="3400800" cy="42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rtl="0">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rtl="0">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rtl="0">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202" name="Google Shape;202;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1">
  <p:cSld name="MAIN_POINT_1">
    <p:bg>
      <p:bgPr>
        <a:solidFill>
          <a:schemeClr val="accent6"/>
        </a:solidFill>
        <a:effectLst/>
      </p:bgPr>
    </p:bg>
    <p:spTree>
      <p:nvGrpSpPr>
        <p:cNvPr id="1" name="Shape 203"/>
        <p:cNvGrpSpPr/>
        <p:nvPr/>
      </p:nvGrpSpPr>
      <p:grpSpPr>
        <a:xfrm>
          <a:off x="0" y="0"/>
          <a:ext cx="0" cy="0"/>
          <a:chOff x="0" y="0"/>
          <a:chExt cx="0" cy="0"/>
        </a:xfrm>
      </p:grpSpPr>
      <p:sp>
        <p:nvSpPr>
          <p:cNvPr id="204" name="Google Shape;204;p28"/>
          <p:cNvSpPr/>
          <p:nvPr/>
        </p:nvSpPr>
        <p:spPr>
          <a:xfrm rot="-5400000">
            <a:off x="4642941" y="-1673359"/>
            <a:ext cx="7685100" cy="7451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5" name="Google Shape;205;p28"/>
          <p:cNvSpPr/>
          <p:nvPr/>
        </p:nvSpPr>
        <p:spPr>
          <a:xfrm rot="-5400000" flipH="1">
            <a:off x="2841550" y="288050"/>
            <a:ext cx="10141200" cy="4567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txBox="1">
            <a:spLocks noGrp="1"/>
          </p:cNvSpPr>
          <p:nvPr>
            <p:ph type="title"/>
          </p:nvPr>
        </p:nvSpPr>
        <p:spPr>
          <a:xfrm>
            <a:off x="713225" y="1627150"/>
            <a:ext cx="4659300" cy="1897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6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07" name="Google Shape;207;p28"/>
          <p:cNvSpPr/>
          <p:nvPr/>
        </p:nvSpPr>
        <p:spPr>
          <a:xfrm rot="5400000">
            <a:off x="-341212" y="-788137"/>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8" name="Google Shape;208;p28"/>
          <p:cNvSpPr/>
          <p:nvPr/>
        </p:nvSpPr>
        <p:spPr>
          <a:xfrm rot="5400000">
            <a:off x="-436462" y="-1007212"/>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9" name="Google Shape;209;p28"/>
          <p:cNvSpPr/>
          <p:nvPr/>
        </p:nvSpPr>
        <p:spPr>
          <a:xfrm flipH="1">
            <a:off x="5408725" y="4511825"/>
            <a:ext cx="3458400" cy="19239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1_1">
    <p:bg>
      <p:bgPr>
        <a:solidFill>
          <a:schemeClr val="accent5"/>
        </a:solidFill>
        <a:effectLst/>
      </p:bgPr>
    </p:bg>
    <p:spTree>
      <p:nvGrpSpPr>
        <p:cNvPr id="1" name="Shape 211"/>
        <p:cNvGrpSpPr/>
        <p:nvPr/>
      </p:nvGrpSpPr>
      <p:grpSpPr>
        <a:xfrm>
          <a:off x="0" y="0"/>
          <a:ext cx="0" cy="0"/>
          <a:chOff x="0" y="0"/>
          <a:chExt cx="0" cy="0"/>
        </a:xfrm>
      </p:grpSpPr>
      <p:sp>
        <p:nvSpPr>
          <p:cNvPr id="212" name="Google Shape;212;p29"/>
          <p:cNvSpPr txBox="1">
            <a:spLocks noGrp="1"/>
          </p:cNvSpPr>
          <p:nvPr>
            <p:ph type="title"/>
          </p:nvPr>
        </p:nvSpPr>
        <p:spPr>
          <a:xfrm>
            <a:off x="1319574" y="201112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213" name="Google Shape;213;p29"/>
          <p:cNvSpPr txBox="1">
            <a:spLocks noGrp="1"/>
          </p:cNvSpPr>
          <p:nvPr>
            <p:ph type="subTitle" idx="1"/>
          </p:nvPr>
        </p:nvSpPr>
        <p:spPr>
          <a:xfrm>
            <a:off x="1319576" y="2286575"/>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4" name="Google Shape;214;p29"/>
          <p:cNvSpPr txBox="1">
            <a:spLocks noGrp="1"/>
          </p:cNvSpPr>
          <p:nvPr>
            <p:ph type="title" idx="2"/>
          </p:nvPr>
        </p:nvSpPr>
        <p:spPr>
          <a:xfrm>
            <a:off x="4681398" y="201127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215" name="Google Shape;215;p29"/>
          <p:cNvSpPr txBox="1">
            <a:spLocks noGrp="1"/>
          </p:cNvSpPr>
          <p:nvPr>
            <p:ph type="subTitle" idx="3"/>
          </p:nvPr>
        </p:nvSpPr>
        <p:spPr>
          <a:xfrm>
            <a:off x="4681376" y="2285050"/>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6" name="Google Shape;216;p29"/>
          <p:cNvSpPr txBox="1">
            <a:spLocks noGrp="1"/>
          </p:cNvSpPr>
          <p:nvPr>
            <p:ph type="title" idx="4"/>
          </p:nvPr>
        </p:nvSpPr>
        <p:spPr>
          <a:xfrm>
            <a:off x="2410949" y="326842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217" name="Google Shape;217;p29"/>
          <p:cNvSpPr txBox="1">
            <a:spLocks noGrp="1"/>
          </p:cNvSpPr>
          <p:nvPr>
            <p:ph type="subTitle" idx="5"/>
          </p:nvPr>
        </p:nvSpPr>
        <p:spPr>
          <a:xfrm>
            <a:off x="2410951" y="3543875"/>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18" name="Google Shape;218;p29"/>
          <p:cNvSpPr txBox="1">
            <a:spLocks noGrp="1"/>
          </p:cNvSpPr>
          <p:nvPr>
            <p:ph type="title" idx="6"/>
          </p:nvPr>
        </p:nvSpPr>
        <p:spPr>
          <a:xfrm>
            <a:off x="5772773" y="3268575"/>
            <a:ext cx="19593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rtl="0">
              <a:spcBef>
                <a:spcPts val="0"/>
              </a:spcBef>
              <a:spcAft>
                <a:spcPts val="0"/>
              </a:spcAft>
              <a:buClr>
                <a:schemeClr val="dk1"/>
              </a:buClr>
              <a:buSzPts val="1800"/>
              <a:buNone/>
              <a:defRPr sz="1800">
                <a:solidFill>
                  <a:schemeClr val="dk1"/>
                </a:solidFill>
              </a:defRPr>
            </a:lvl2pPr>
            <a:lvl3pPr lvl="2" rtl="0">
              <a:spcBef>
                <a:spcPts val="0"/>
              </a:spcBef>
              <a:spcAft>
                <a:spcPts val="0"/>
              </a:spcAft>
              <a:buClr>
                <a:schemeClr val="dk1"/>
              </a:buClr>
              <a:buSzPts val="1800"/>
              <a:buNone/>
              <a:defRPr sz="1800">
                <a:solidFill>
                  <a:schemeClr val="dk1"/>
                </a:solidFill>
              </a:defRPr>
            </a:lvl3pPr>
            <a:lvl4pPr lvl="3" rtl="0">
              <a:spcBef>
                <a:spcPts val="0"/>
              </a:spcBef>
              <a:spcAft>
                <a:spcPts val="0"/>
              </a:spcAft>
              <a:buClr>
                <a:schemeClr val="dk1"/>
              </a:buClr>
              <a:buSzPts val="1800"/>
              <a:buNone/>
              <a:defRPr sz="1800">
                <a:solidFill>
                  <a:schemeClr val="dk1"/>
                </a:solidFill>
              </a:defRPr>
            </a:lvl4pPr>
            <a:lvl5pPr lvl="4" rtl="0">
              <a:spcBef>
                <a:spcPts val="0"/>
              </a:spcBef>
              <a:spcAft>
                <a:spcPts val="0"/>
              </a:spcAft>
              <a:buClr>
                <a:schemeClr val="dk1"/>
              </a:buClr>
              <a:buSzPts val="1800"/>
              <a:buNone/>
              <a:defRPr sz="1800">
                <a:solidFill>
                  <a:schemeClr val="dk1"/>
                </a:solidFill>
              </a:defRPr>
            </a:lvl5pPr>
            <a:lvl6pPr lvl="5" rtl="0">
              <a:spcBef>
                <a:spcPts val="0"/>
              </a:spcBef>
              <a:spcAft>
                <a:spcPts val="0"/>
              </a:spcAft>
              <a:buClr>
                <a:schemeClr val="dk1"/>
              </a:buClr>
              <a:buSzPts val="1800"/>
              <a:buNone/>
              <a:defRPr sz="1800">
                <a:solidFill>
                  <a:schemeClr val="dk1"/>
                </a:solidFill>
              </a:defRPr>
            </a:lvl6pPr>
            <a:lvl7pPr lvl="6" rtl="0">
              <a:spcBef>
                <a:spcPts val="0"/>
              </a:spcBef>
              <a:spcAft>
                <a:spcPts val="0"/>
              </a:spcAft>
              <a:buClr>
                <a:schemeClr val="dk1"/>
              </a:buClr>
              <a:buSzPts val="1800"/>
              <a:buNone/>
              <a:defRPr sz="1800">
                <a:solidFill>
                  <a:schemeClr val="dk1"/>
                </a:solidFill>
              </a:defRPr>
            </a:lvl7pPr>
            <a:lvl8pPr lvl="7" rtl="0">
              <a:spcBef>
                <a:spcPts val="0"/>
              </a:spcBef>
              <a:spcAft>
                <a:spcPts val="0"/>
              </a:spcAft>
              <a:buClr>
                <a:schemeClr val="dk1"/>
              </a:buClr>
              <a:buSzPts val="1800"/>
              <a:buNone/>
              <a:defRPr sz="1800">
                <a:solidFill>
                  <a:schemeClr val="dk1"/>
                </a:solidFill>
              </a:defRPr>
            </a:lvl8pPr>
            <a:lvl9pPr lvl="8" rtl="0">
              <a:spcBef>
                <a:spcPts val="0"/>
              </a:spcBef>
              <a:spcAft>
                <a:spcPts val="0"/>
              </a:spcAft>
              <a:buClr>
                <a:schemeClr val="dk1"/>
              </a:buClr>
              <a:buSzPts val="1800"/>
              <a:buNone/>
              <a:defRPr sz="1800">
                <a:solidFill>
                  <a:schemeClr val="dk1"/>
                </a:solidFill>
              </a:defRPr>
            </a:lvl9pPr>
          </a:lstStyle>
          <a:p>
            <a:endParaRPr/>
          </a:p>
        </p:txBody>
      </p:sp>
      <p:sp>
        <p:nvSpPr>
          <p:cNvPr id="219" name="Google Shape;219;p29"/>
          <p:cNvSpPr txBox="1">
            <a:spLocks noGrp="1"/>
          </p:cNvSpPr>
          <p:nvPr>
            <p:ph type="subTitle" idx="7"/>
          </p:nvPr>
        </p:nvSpPr>
        <p:spPr>
          <a:xfrm>
            <a:off x="5772750" y="3542350"/>
            <a:ext cx="2221500" cy="5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20" name="Google Shape;220;p29"/>
          <p:cNvSpPr/>
          <p:nvPr/>
        </p:nvSpPr>
        <p:spPr>
          <a:xfrm rot="-5400000">
            <a:off x="7319425" y="3228300"/>
            <a:ext cx="2112600" cy="2048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19650" y="23868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2" name="Google Shape;222;p29"/>
          <p:cNvSpPr/>
          <p:nvPr/>
        </p:nvSpPr>
        <p:spPr>
          <a:xfrm>
            <a:off x="-738725"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3" name="Google Shape;223;p29"/>
          <p:cNvSpPr/>
          <p:nvPr/>
        </p:nvSpPr>
        <p:spPr>
          <a:xfrm rot="10800000">
            <a:off x="67278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4" name="Google Shape;224;p29"/>
          <p:cNvSpPr/>
          <p:nvPr/>
        </p:nvSpPr>
        <p:spPr>
          <a:xfrm rot="5400000">
            <a:off x="-262475" y="-188987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5" name="Google Shape;225;p29"/>
          <p:cNvSpPr txBox="1">
            <a:spLocks noGrp="1"/>
          </p:cNvSpPr>
          <p:nvPr>
            <p:ph type="title" idx="8"/>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26" name="Google Shape;226;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1">
  <p:cSld name="CUSTOM_1_1_3">
    <p:bg>
      <p:bgPr>
        <a:solidFill>
          <a:schemeClr val="accent5"/>
        </a:solidFill>
        <a:effectLst/>
      </p:bgPr>
    </p:bg>
    <p:spTree>
      <p:nvGrpSpPr>
        <p:cNvPr id="1" name="Shape 227"/>
        <p:cNvGrpSpPr/>
        <p:nvPr/>
      </p:nvGrpSpPr>
      <p:grpSpPr>
        <a:xfrm>
          <a:off x="0" y="0"/>
          <a:ext cx="0" cy="0"/>
          <a:chOff x="0" y="0"/>
          <a:chExt cx="0" cy="0"/>
        </a:xfrm>
      </p:grpSpPr>
      <p:sp>
        <p:nvSpPr>
          <p:cNvPr id="228" name="Google Shape;228;p30"/>
          <p:cNvSpPr txBox="1">
            <a:spLocks noGrp="1"/>
          </p:cNvSpPr>
          <p:nvPr>
            <p:ph type="title"/>
          </p:nvPr>
        </p:nvSpPr>
        <p:spPr>
          <a:xfrm>
            <a:off x="1383600" y="2307450"/>
            <a:ext cx="6376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29" name="Google Shape;229;p30"/>
          <p:cNvSpPr txBox="1">
            <a:spLocks noGrp="1"/>
          </p:cNvSpPr>
          <p:nvPr>
            <p:ph type="title" idx="2"/>
          </p:nvPr>
        </p:nvSpPr>
        <p:spPr>
          <a:xfrm>
            <a:off x="1120875"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0" name="Google Shape;230;p30"/>
          <p:cNvSpPr txBox="1">
            <a:spLocks noGrp="1"/>
          </p:cNvSpPr>
          <p:nvPr>
            <p:ph type="subTitle" idx="1"/>
          </p:nvPr>
        </p:nvSpPr>
        <p:spPr>
          <a:xfrm>
            <a:off x="734175"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1" name="Google Shape;231;p30"/>
          <p:cNvSpPr txBox="1">
            <a:spLocks noGrp="1"/>
          </p:cNvSpPr>
          <p:nvPr>
            <p:ph type="title" idx="3"/>
          </p:nvPr>
        </p:nvSpPr>
        <p:spPr>
          <a:xfrm>
            <a:off x="1120875" y="34779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2" name="Google Shape;232;p30"/>
          <p:cNvSpPr txBox="1">
            <a:spLocks noGrp="1"/>
          </p:cNvSpPr>
          <p:nvPr>
            <p:ph type="subTitle" idx="4"/>
          </p:nvPr>
        </p:nvSpPr>
        <p:spPr>
          <a:xfrm>
            <a:off x="734175" y="3747815"/>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3" name="Google Shape;233;p30"/>
          <p:cNvSpPr txBox="1">
            <a:spLocks noGrp="1"/>
          </p:cNvSpPr>
          <p:nvPr>
            <p:ph type="title" idx="5"/>
          </p:nvPr>
        </p:nvSpPr>
        <p:spPr>
          <a:xfrm>
            <a:off x="6063846" y="89947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4" name="Google Shape;234;p30"/>
          <p:cNvSpPr txBox="1">
            <a:spLocks noGrp="1"/>
          </p:cNvSpPr>
          <p:nvPr>
            <p:ph type="subTitle" idx="6"/>
          </p:nvPr>
        </p:nvSpPr>
        <p:spPr>
          <a:xfrm>
            <a:off x="5677150" y="1166874"/>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5" name="Google Shape;235;p30"/>
          <p:cNvSpPr txBox="1">
            <a:spLocks noGrp="1"/>
          </p:cNvSpPr>
          <p:nvPr>
            <p:ph type="title" idx="7"/>
          </p:nvPr>
        </p:nvSpPr>
        <p:spPr>
          <a:xfrm>
            <a:off x="6063846" y="3478125"/>
            <a:ext cx="19593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36" name="Google Shape;236;p30"/>
          <p:cNvSpPr txBox="1">
            <a:spLocks noGrp="1"/>
          </p:cNvSpPr>
          <p:nvPr>
            <p:ph type="subTitle" idx="8"/>
          </p:nvPr>
        </p:nvSpPr>
        <p:spPr>
          <a:xfrm>
            <a:off x="5677150" y="3746088"/>
            <a:ext cx="2732700" cy="8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37" name="Google Shape;237;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5"/>
        </a:solidFill>
        <a:effectLst/>
      </p:bgPr>
    </p:bg>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713225" y="1424150"/>
            <a:ext cx="6075000" cy="32598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5" name="Google Shape;25;p4"/>
          <p:cNvSpPr txBox="1">
            <a:spLocks noGrp="1"/>
          </p:cNvSpPr>
          <p:nvPr>
            <p:ph type="title"/>
          </p:nvPr>
        </p:nvSpPr>
        <p:spPr>
          <a:xfrm>
            <a:off x="713225" y="530584"/>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6" name="Google Shape;26;p4"/>
          <p:cNvSpPr/>
          <p:nvPr/>
        </p:nvSpPr>
        <p:spPr>
          <a:xfrm flipH="1">
            <a:off x="5808550" y="1533900"/>
            <a:ext cx="4800600" cy="4800600"/>
          </a:xfrm>
          <a:prstGeom prst="rtTriangl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7" name="Google Shape;27;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Didact Gothic"/>
                <a:ea typeface="Didact Gothic"/>
                <a:cs typeface="Didact Gothic"/>
                <a:sym typeface="Didact Gothic"/>
              </a:defRPr>
            </a:lvl1pPr>
            <a:lvl2pPr lvl="1">
              <a:buNone/>
              <a:defRPr>
                <a:solidFill>
                  <a:schemeClr val="dk1"/>
                </a:solidFill>
                <a:latin typeface="Didact Gothic"/>
                <a:ea typeface="Didact Gothic"/>
                <a:cs typeface="Didact Gothic"/>
                <a:sym typeface="Didact Gothic"/>
              </a:defRPr>
            </a:lvl2pPr>
            <a:lvl3pPr lvl="2">
              <a:buNone/>
              <a:defRPr>
                <a:solidFill>
                  <a:schemeClr val="dk1"/>
                </a:solidFill>
                <a:latin typeface="Didact Gothic"/>
                <a:ea typeface="Didact Gothic"/>
                <a:cs typeface="Didact Gothic"/>
                <a:sym typeface="Didact Gothic"/>
              </a:defRPr>
            </a:lvl3pPr>
            <a:lvl4pPr lvl="3">
              <a:buNone/>
              <a:defRPr>
                <a:solidFill>
                  <a:schemeClr val="dk1"/>
                </a:solidFill>
                <a:latin typeface="Didact Gothic"/>
                <a:ea typeface="Didact Gothic"/>
                <a:cs typeface="Didact Gothic"/>
                <a:sym typeface="Didact Gothic"/>
              </a:defRPr>
            </a:lvl4pPr>
            <a:lvl5pPr lvl="4">
              <a:buNone/>
              <a:defRPr>
                <a:solidFill>
                  <a:schemeClr val="dk1"/>
                </a:solidFill>
                <a:latin typeface="Didact Gothic"/>
                <a:ea typeface="Didact Gothic"/>
                <a:cs typeface="Didact Gothic"/>
                <a:sym typeface="Didact Gothic"/>
              </a:defRPr>
            </a:lvl5pPr>
            <a:lvl6pPr lvl="5">
              <a:buNone/>
              <a:defRPr>
                <a:solidFill>
                  <a:schemeClr val="dk1"/>
                </a:solidFill>
                <a:latin typeface="Didact Gothic"/>
                <a:ea typeface="Didact Gothic"/>
                <a:cs typeface="Didact Gothic"/>
                <a:sym typeface="Didact Gothic"/>
              </a:defRPr>
            </a:lvl6pPr>
            <a:lvl7pPr lvl="6">
              <a:buNone/>
              <a:defRPr>
                <a:solidFill>
                  <a:schemeClr val="dk1"/>
                </a:solidFill>
                <a:latin typeface="Didact Gothic"/>
                <a:ea typeface="Didact Gothic"/>
                <a:cs typeface="Didact Gothic"/>
                <a:sym typeface="Didact Gothic"/>
              </a:defRPr>
            </a:lvl7pPr>
            <a:lvl8pPr lvl="7">
              <a:buNone/>
              <a:defRPr>
                <a:solidFill>
                  <a:schemeClr val="dk1"/>
                </a:solidFill>
                <a:latin typeface="Didact Gothic"/>
                <a:ea typeface="Didact Gothic"/>
                <a:cs typeface="Didact Gothic"/>
                <a:sym typeface="Didact Gothic"/>
              </a:defRPr>
            </a:lvl8pPr>
            <a:lvl9pPr lvl="8">
              <a:buNone/>
              <a:defRPr>
                <a:solidFill>
                  <a:schemeClr val="dk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2">
  <p:cSld name="CUSTOM_1_1_3_1">
    <p:bg>
      <p:bgPr>
        <a:solidFill>
          <a:schemeClr val="accent5"/>
        </a:solidFill>
        <a:effectLst/>
      </p:bgPr>
    </p:bg>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2056190" y="2074300"/>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0" name="Google Shape;240;p31"/>
          <p:cNvSpPr txBox="1">
            <a:spLocks noGrp="1"/>
          </p:cNvSpPr>
          <p:nvPr>
            <p:ph type="subTitle" idx="1"/>
          </p:nvPr>
        </p:nvSpPr>
        <p:spPr>
          <a:xfrm>
            <a:off x="2056192" y="2332425"/>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41" name="Google Shape;241;p31"/>
          <p:cNvSpPr txBox="1">
            <a:spLocks noGrp="1"/>
          </p:cNvSpPr>
          <p:nvPr>
            <p:ph type="title" idx="2"/>
          </p:nvPr>
        </p:nvSpPr>
        <p:spPr>
          <a:xfrm>
            <a:off x="2056190" y="3402924"/>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2" name="Google Shape;242;p31"/>
          <p:cNvSpPr txBox="1">
            <a:spLocks noGrp="1"/>
          </p:cNvSpPr>
          <p:nvPr>
            <p:ph type="subTitle" idx="3"/>
          </p:nvPr>
        </p:nvSpPr>
        <p:spPr>
          <a:xfrm>
            <a:off x="2056192" y="3661050"/>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43" name="Google Shape;243;p31"/>
          <p:cNvSpPr txBox="1">
            <a:spLocks noGrp="1"/>
          </p:cNvSpPr>
          <p:nvPr>
            <p:ph type="title" idx="4"/>
          </p:nvPr>
        </p:nvSpPr>
        <p:spPr>
          <a:xfrm>
            <a:off x="5444664" y="2074300"/>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4" name="Google Shape;244;p31"/>
          <p:cNvSpPr txBox="1">
            <a:spLocks noGrp="1"/>
          </p:cNvSpPr>
          <p:nvPr>
            <p:ph type="subTitle" idx="5"/>
          </p:nvPr>
        </p:nvSpPr>
        <p:spPr>
          <a:xfrm>
            <a:off x="5444664" y="2332425"/>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45" name="Google Shape;245;p31"/>
          <p:cNvSpPr txBox="1">
            <a:spLocks noGrp="1"/>
          </p:cNvSpPr>
          <p:nvPr>
            <p:ph type="title" idx="6"/>
          </p:nvPr>
        </p:nvSpPr>
        <p:spPr>
          <a:xfrm>
            <a:off x="5444664" y="3402925"/>
            <a:ext cx="22272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46" name="Google Shape;246;p31"/>
          <p:cNvSpPr txBox="1">
            <a:spLocks noGrp="1"/>
          </p:cNvSpPr>
          <p:nvPr>
            <p:ph type="subTitle" idx="7"/>
          </p:nvPr>
        </p:nvSpPr>
        <p:spPr>
          <a:xfrm>
            <a:off x="5444664" y="3661050"/>
            <a:ext cx="2227200" cy="5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47" name="Google Shape;247;p31"/>
          <p:cNvSpPr/>
          <p:nvPr/>
        </p:nvSpPr>
        <p:spPr>
          <a:xfrm>
            <a:off x="-1462325" y="2386850"/>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8" name="Google Shape;248;p31"/>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9" name="Google Shape;249;p31"/>
          <p:cNvSpPr/>
          <p:nvPr/>
        </p:nvSpPr>
        <p:spPr>
          <a:xfrm rot="10800000">
            <a:off x="613277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0" name="Google Shape;250;p31"/>
          <p:cNvSpPr txBox="1">
            <a:spLocks noGrp="1"/>
          </p:cNvSpPr>
          <p:nvPr>
            <p:ph type="title" idx="8"/>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51" name="Google Shape;251;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3">
  <p:cSld name="CUSTOM_1_1_3_1_1">
    <p:bg>
      <p:bgPr>
        <a:solidFill>
          <a:srgbClr val="191919">
            <a:alpha val="0"/>
          </a:srgbClr>
        </a:solidFill>
        <a:effectLst/>
      </p:bgPr>
    </p:bg>
    <p:spTree>
      <p:nvGrpSpPr>
        <p:cNvPr id="1" name="Shape 252"/>
        <p:cNvGrpSpPr/>
        <p:nvPr/>
      </p:nvGrpSpPr>
      <p:grpSpPr>
        <a:xfrm>
          <a:off x="0" y="0"/>
          <a:ext cx="0" cy="0"/>
          <a:chOff x="0" y="0"/>
          <a:chExt cx="0" cy="0"/>
        </a:xfrm>
      </p:grpSpPr>
      <p:sp>
        <p:nvSpPr>
          <p:cNvPr id="253" name="Google Shape;253;p32"/>
          <p:cNvSpPr txBox="1">
            <a:spLocks noGrp="1"/>
          </p:cNvSpPr>
          <p:nvPr>
            <p:ph type="title"/>
          </p:nvPr>
        </p:nvSpPr>
        <p:spPr>
          <a:xfrm>
            <a:off x="713225"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54" name="Google Shape;254;p32"/>
          <p:cNvSpPr txBox="1">
            <a:spLocks noGrp="1"/>
          </p:cNvSpPr>
          <p:nvPr>
            <p:ph type="subTitle" idx="1"/>
          </p:nvPr>
        </p:nvSpPr>
        <p:spPr>
          <a:xfrm>
            <a:off x="713225"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55" name="Google Shape;255;p32"/>
          <p:cNvSpPr/>
          <p:nvPr/>
        </p:nvSpPr>
        <p:spPr>
          <a:xfrm flipH="1">
            <a:off x="7004125" y="2529725"/>
            <a:ext cx="3405900" cy="33024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56" name="Google Shape;256;p32"/>
          <p:cNvSpPr/>
          <p:nvPr/>
        </p:nvSpPr>
        <p:spPr>
          <a:xfrm flipH="1">
            <a:off x="7194625" y="265355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57" name="Google Shape;257;p32"/>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32"/>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9" name="Google Shape;259;p32"/>
          <p:cNvSpPr txBox="1">
            <a:spLocks noGrp="1"/>
          </p:cNvSpPr>
          <p:nvPr>
            <p:ph type="title" idx="2"/>
          </p:nvPr>
        </p:nvSpPr>
        <p:spPr>
          <a:xfrm>
            <a:off x="2670358"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60" name="Google Shape;260;p32"/>
          <p:cNvSpPr txBox="1">
            <a:spLocks noGrp="1"/>
          </p:cNvSpPr>
          <p:nvPr>
            <p:ph type="subTitle" idx="3"/>
          </p:nvPr>
        </p:nvSpPr>
        <p:spPr>
          <a:xfrm>
            <a:off x="2670358"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61" name="Google Shape;261;p32"/>
          <p:cNvSpPr txBox="1">
            <a:spLocks noGrp="1"/>
          </p:cNvSpPr>
          <p:nvPr>
            <p:ph type="title" idx="4"/>
          </p:nvPr>
        </p:nvSpPr>
        <p:spPr>
          <a:xfrm>
            <a:off x="4627491"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62" name="Google Shape;262;p32"/>
          <p:cNvSpPr txBox="1">
            <a:spLocks noGrp="1"/>
          </p:cNvSpPr>
          <p:nvPr>
            <p:ph type="subTitle" idx="5"/>
          </p:nvPr>
        </p:nvSpPr>
        <p:spPr>
          <a:xfrm>
            <a:off x="4627491"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63" name="Google Shape;263;p32"/>
          <p:cNvSpPr txBox="1">
            <a:spLocks noGrp="1"/>
          </p:cNvSpPr>
          <p:nvPr>
            <p:ph type="title" idx="6"/>
          </p:nvPr>
        </p:nvSpPr>
        <p:spPr>
          <a:xfrm>
            <a:off x="6584624" y="3349725"/>
            <a:ext cx="1846200" cy="32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64" name="Google Shape;264;p32"/>
          <p:cNvSpPr txBox="1">
            <a:spLocks noGrp="1"/>
          </p:cNvSpPr>
          <p:nvPr>
            <p:ph type="subTitle" idx="7"/>
          </p:nvPr>
        </p:nvSpPr>
        <p:spPr>
          <a:xfrm>
            <a:off x="6584624" y="3607847"/>
            <a:ext cx="1846200" cy="50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65" name="Google Shape;265;p32"/>
          <p:cNvSpPr txBox="1">
            <a:spLocks noGrp="1"/>
          </p:cNvSpPr>
          <p:nvPr>
            <p:ph type="title" idx="8"/>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66" name="Google Shape;266;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1">
  <p:cSld name="CUSTOM_26">
    <p:bg>
      <p:bgPr>
        <a:solidFill>
          <a:schemeClr val="accent5"/>
        </a:solidFill>
        <a:effectLst/>
      </p:bgPr>
    </p:bg>
    <p:spTree>
      <p:nvGrpSpPr>
        <p:cNvPr id="1" name="Shape 267"/>
        <p:cNvGrpSpPr/>
        <p:nvPr/>
      </p:nvGrpSpPr>
      <p:grpSpPr>
        <a:xfrm>
          <a:off x="0" y="0"/>
          <a:ext cx="0" cy="0"/>
          <a:chOff x="0" y="0"/>
          <a:chExt cx="0" cy="0"/>
        </a:xfrm>
      </p:grpSpPr>
      <p:sp>
        <p:nvSpPr>
          <p:cNvPr id="268" name="Google Shape;268;p33"/>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69" name="Google Shape;269;p33"/>
          <p:cNvSpPr txBox="1">
            <a:spLocks noGrp="1"/>
          </p:cNvSpPr>
          <p:nvPr>
            <p:ph type="subTitle" idx="1"/>
          </p:nvPr>
        </p:nvSpPr>
        <p:spPr>
          <a:xfrm>
            <a:off x="1742675"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70" name="Google Shape;270;p33"/>
          <p:cNvSpPr txBox="1">
            <a:spLocks noGrp="1"/>
          </p:cNvSpPr>
          <p:nvPr>
            <p:ph type="subTitle" idx="2"/>
          </p:nvPr>
        </p:nvSpPr>
        <p:spPr>
          <a:xfrm>
            <a:off x="5021770" y="3508850"/>
            <a:ext cx="2379600" cy="6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71" name="Google Shape;271;p33"/>
          <p:cNvSpPr txBox="1">
            <a:spLocks noGrp="1"/>
          </p:cNvSpPr>
          <p:nvPr>
            <p:ph type="title" idx="3"/>
          </p:nvPr>
        </p:nvSpPr>
        <p:spPr>
          <a:xfrm>
            <a:off x="1865338"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72" name="Google Shape;272;p33"/>
          <p:cNvSpPr txBox="1">
            <a:spLocks noGrp="1"/>
          </p:cNvSpPr>
          <p:nvPr>
            <p:ph type="title" idx="4"/>
          </p:nvPr>
        </p:nvSpPr>
        <p:spPr>
          <a:xfrm>
            <a:off x="5144462" y="32482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73" name="Google Shape;273;p33"/>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2">
  <p:cSld name="CUSTOM_26_1">
    <p:bg>
      <p:bgPr>
        <a:solidFill>
          <a:schemeClr val="dk1"/>
        </a:solidFill>
        <a:effectLst/>
      </p:bgPr>
    </p:bg>
    <p:spTree>
      <p:nvGrpSpPr>
        <p:cNvPr id="1" name="Shape 276"/>
        <p:cNvGrpSpPr/>
        <p:nvPr/>
      </p:nvGrpSpPr>
      <p:grpSpPr>
        <a:xfrm>
          <a:off x="0" y="0"/>
          <a:ext cx="0" cy="0"/>
          <a:chOff x="0" y="0"/>
          <a:chExt cx="0" cy="0"/>
        </a:xfrm>
      </p:grpSpPr>
      <p:sp>
        <p:nvSpPr>
          <p:cNvPr id="277" name="Google Shape;277;p34"/>
          <p:cNvSpPr/>
          <p:nvPr/>
        </p:nvSpPr>
        <p:spPr>
          <a:xfrm>
            <a:off x="2419275" y="712798"/>
            <a:ext cx="8680800" cy="45069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rot="10800000">
            <a:off x="-1956075" y="-76202"/>
            <a:ext cx="8680800" cy="45069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txBox="1">
            <a:spLocks noGrp="1"/>
          </p:cNvSpPr>
          <p:nvPr>
            <p:ph type="subTitle" idx="1"/>
          </p:nvPr>
        </p:nvSpPr>
        <p:spPr>
          <a:xfrm>
            <a:off x="837600" y="1363909"/>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80" name="Google Shape;280;p34"/>
          <p:cNvSpPr txBox="1">
            <a:spLocks noGrp="1"/>
          </p:cNvSpPr>
          <p:nvPr>
            <p:ph type="subTitle" idx="2"/>
          </p:nvPr>
        </p:nvSpPr>
        <p:spPr>
          <a:xfrm>
            <a:off x="5204373" y="3528545"/>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cxnSp>
        <p:nvCxnSpPr>
          <p:cNvPr id="281" name="Google Shape;281;p34"/>
          <p:cNvCxnSpPr/>
          <p:nvPr/>
        </p:nvCxnSpPr>
        <p:spPr>
          <a:xfrm>
            <a:off x="-1375750" y="2424873"/>
            <a:ext cx="3079500" cy="3177300"/>
          </a:xfrm>
          <a:prstGeom prst="straightConnector1">
            <a:avLst/>
          </a:prstGeom>
          <a:noFill/>
          <a:ln w="19050" cap="flat" cmpd="sng">
            <a:solidFill>
              <a:schemeClr val="lt1"/>
            </a:solidFill>
            <a:prstDash val="solid"/>
            <a:round/>
            <a:headEnd type="none" w="med" len="med"/>
            <a:tailEnd type="none" w="med" len="med"/>
          </a:ln>
        </p:spPr>
      </p:cxnSp>
      <p:cxnSp>
        <p:nvCxnSpPr>
          <p:cNvPr id="282" name="Google Shape;282;p34"/>
          <p:cNvCxnSpPr/>
          <p:nvPr/>
        </p:nvCxnSpPr>
        <p:spPr>
          <a:xfrm>
            <a:off x="7838750" y="-62702"/>
            <a:ext cx="3079500" cy="3177300"/>
          </a:xfrm>
          <a:prstGeom prst="straightConnector1">
            <a:avLst/>
          </a:prstGeom>
          <a:noFill/>
          <a:ln w="19050" cap="flat" cmpd="sng">
            <a:solidFill>
              <a:schemeClr val="lt1"/>
            </a:solidFill>
            <a:prstDash val="solid"/>
            <a:round/>
            <a:headEnd type="none" w="med" len="med"/>
            <a:tailEnd type="none" w="med" len="med"/>
          </a:ln>
        </p:spPr>
      </p:cxnSp>
      <p:sp>
        <p:nvSpPr>
          <p:cNvPr id="283" name="Google Shape;283;p34"/>
          <p:cNvSpPr txBox="1">
            <a:spLocks noGrp="1"/>
          </p:cNvSpPr>
          <p:nvPr>
            <p:ph type="title"/>
          </p:nvPr>
        </p:nvSpPr>
        <p:spPr>
          <a:xfrm>
            <a:off x="5204373" y="2704650"/>
            <a:ext cx="3100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84" name="Google Shape;284;p34"/>
          <p:cNvSpPr txBox="1">
            <a:spLocks noGrp="1"/>
          </p:cNvSpPr>
          <p:nvPr>
            <p:ph type="title" idx="3"/>
          </p:nvPr>
        </p:nvSpPr>
        <p:spPr>
          <a:xfrm>
            <a:off x="837600" y="530725"/>
            <a:ext cx="31008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85" name="Google Shape;285;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2">
  <p:cSld name="CUSTOM_27">
    <p:bg>
      <p:bgPr>
        <a:solidFill>
          <a:schemeClr val="accent5"/>
        </a:solidFill>
        <a:effectLst/>
      </p:bgPr>
    </p:bg>
    <p:spTree>
      <p:nvGrpSpPr>
        <p:cNvPr id="1" name="Shape 286"/>
        <p:cNvGrpSpPr/>
        <p:nvPr/>
      </p:nvGrpSpPr>
      <p:grpSpPr>
        <a:xfrm>
          <a:off x="0" y="0"/>
          <a:ext cx="0" cy="0"/>
          <a:chOff x="0" y="0"/>
          <a:chExt cx="0" cy="0"/>
        </a:xfrm>
      </p:grpSpPr>
      <p:sp>
        <p:nvSpPr>
          <p:cNvPr id="287" name="Google Shape;287;p35"/>
          <p:cNvSpPr txBox="1">
            <a:spLocks noGrp="1"/>
          </p:cNvSpPr>
          <p:nvPr>
            <p:ph type="title"/>
          </p:nvPr>
        </p:nvSpPr>
        <p:spPr>
          <a:xfrm>
            <a:off x="1176825"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88" name="Google Shape;288;p35"/>
          <p:cNvSpPr txBox="1">
            <a:spLocks noGrp="1"/>
          </p:cNvSpPr>
          <p:nvPr>
            <p:ph type="subTitle" idx="1"/>
          </p:nvPr>
        </p:nvSpPr>
        <p:spPr>
          <a:xfrm>
            <a:off x="713225"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89" name="Google Shape;289;p35"/>
          <p:cNvSpPr txBox="1">
            <a:spLocks noGrp="1"/>
          </p:cNvSpPr>
          <p:nvPr>
            <p:ph type="title" idx="2"/>
          </p:nvPr>
        </p:nvSpPr>
        <p:spPr>
          <a:xfrm>
            <a:off x="6468199"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90" name="Google Shape;290;p35"/>
          <p:cNvSpPr txBox="1">
            <a:spLocks noGrp="1"/>
          </p:cNvSpPr>
          <p:nvPr>
            <p:ph type="subTitle" idx="3"/>
          </p:nvPr>
        </p:nvSpPr>
        <p:spPr>
          <a:xfrm>
            <a:off x="6004683"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160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91" name="Google Shape;291;p35"/>
          <p:cNvSpPr txBox="1">
            <a:spLocks noGrp="1"/>
          </p:cNvSpPr>
          <p:nvPr>
            <p:ph type="title" idx="4"/>
          </p:nvPr>
        </p:nvSpPr>
        <p:spPr>
          <a:xfrm>
            <a:off x="3822450" y="2158150"/>
            <a:ext cx="14991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lt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292" name="Google Shape;292;p35"/>
          <p:cNvSpPr txBox="1">
            <a:spLocks noGrp="1"/>
          </p:cNvSpPr>
          <p:nvPr>
            <p:ph type="subTitle" idx="5"/>
          </p:nvPr>
        </p:nvSpPr>
        <p:spPr>
          <a:xfrm>
            <a:off x="3358950" y="2459250"/>
            <a:ext cx="2426100" cy="7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293" name="Google Shape;293;p35"/>
          <p:cNvSpPr/>
          <p:nvPr/>
        </p:nvSpPr>
        <p:spPr>
          <a:xfrm>
            <a:off x="3198450" y="3764666"/>
            <a:ext cx="2727900" cy="1416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295" name="Google Shape;295;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p:cSld name="CUSTOM_28">
    <p:bg>
      <p:bgPr>
        <a:solidFill>
          <a:schemeClr val="accent5"/>
        </a:solidFill>
        <a:effectLst/>
      </p:bgPr>
    </p:bg>
    <p:spTree>
      <p:nvGrpSpPr>
        <p:cNvPr id="1" name="Shape 296"/>
        <p:cNvGrpSpPr/>
        <p:nvPr/>
      </p:nvGrpSpPr>
      <p:grpSpPr>
        <a:xfrm>
          <a:off x="0" y="0"/>
          <a:ext cx="0" cy="0"/>
          <a:chOff x="0" y="0"/>
          <a:chExt cx="0" cy="0"/>
        </a:xfrm>
      </p:grpSpPr>
      <p:sp>
        <p:nvSpPr>
          <p:cNvPr id="297" name="Google Shape;297;p36"/>
          <p:cNvSpPr txBox="1">
            <a:spLocks noGrp="1"/>
          </p:cNvSpPr>
          <p:nvPr>
            <p:ph type="body" idx="1"/>
          </p:nvPr>
        </p:nvSpPr>
        <p:spPr>
          <a:xfrm>
            <a:off x="2078825" y="4335775"/>
            <a:ext cx="5229300" cy="425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gn="ctr"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gn="ctr"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98" name="Google Shape;298;p36"/>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299" name="Google Shape;299;p36"/>
          <p:cNvSpPr/>
          <p:nvPr/>
        </p:nvSpPr>
        <p:spPr>
          <a:xfrm>
            <a:off x="-519650" y="2386850"/>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00" name="Google Shape;300;p36"/>
          <p:cNvSpPr/>
          <p:nvPr/>
        </p:nvSpPr>
        <p:spPr>
          <a:xfrm>
            <a:off x="-738725"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01" name="Google Shape;301;p36"/>
          <p:cNvSpPr/>
          <p:nvPr/>
        </p:nvSpPr>
        <p:spPr>
          <a:xfrm rot="10800000">
            <a:off x="67278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02" name="Google Shape;302;p36"/>
          <p:cNvSpPr/>
          <p:nvPr/>
        </p:nvSpPr>
        <p:spPr>
          <a:xfrm rot="10800000">
            <a:off x="509275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Didact Gothic"/>
                <a:ea typeface="Didact Gothic"/>
                <a:cs typeface="Didact Gothic"/>
                <a:sym typeface="Didact Gothic"/>
              </a:defRPr>
            </a:lvl1pPr>
            <a:lvl2pPr lvl="1">
              <a:buNone/>
              <a:defRPr>
                <a:solidFill>
                  <a:schemeClr val="dk1"/>
                </a:solidFill>
                <a:latin typeface="Didact Gothic"/>
                <a:ea typeface="Didact Gothic"/>
                <a:cs typeface="Didact Gothic"/>
                <a:sym typeface="Didact Gothic"/>
              </a:defRPr>
            </a:lvl2pPr>
            <a:lvl3pPr lvl="2">
              <a:buNone/>
              <a:defRPr>
                <a:solidFill>
                  <a:schemeClr val="dk1"/>
                </a:solidFill>
                <a:latin typeface="Didact Gothic"/>
                <a:ea typeface="Didact Gothic"/>
                <a:cs typeface="Didact Gothic"/>
                <a:sym typeface="Didact Gothic"/>
              </a:defRPr>
            </a:lvl3pPr>
            <a:lvl4pPr lvl="3">
              <a:buNone/>
              <a:defRPr>
                <a:solidFill>
                  <a:schemeClr val="dk1"/>
                </a:solidFill>
                <a:latin typeface="Didact Gothic"/>
                <a:ea typeface="Didact Gothic"/>
                <a:cs typeface="Didact Gothic"/>
                <a:sym typeface="Didact Gothic"/>
              </a:defRPr>
            </a:lvl4pPr>
            <a:lvl5pPr lvl="4">
              <a:buNone/>
              <a:defRPr>
                <a:solidFill>
                  <a:schemeClr val="dk1"/>
                </a:solidFill>
                <a:latin typeface="Didact Gothic"/>
                <a:ea typeface="Didact Gothic"/>
                <a:cs typeface="Didact Gothic"/>
                <a:sym typeface="Didact Gothic"/>
              </a:defRPr>
            </a:lvl5pPr>
            <a:lvl6pPr lvl="5">
              <a:buNone/>
              <a:defRPr>
                <a:solidFill>
                  <a:schemeClr val="dk1"/>
                </a:solidFill>
                <a:latin typeface="Didact Gothic"/>
                <a:ea typeface="Didact Gothic"/>
                <a:cs typeface="Didact Gothic"/>
                <a:sym typeface="Didact Gothic"/>
              </a:defRPr>
            </a:lvl6pPr>
            <a:lvl7pPr lvl="6">
              <a:buNone/>
              <a:defRPr>
                <a:solidFill>
                  <a:schemeClr val="dk1"/>
                </a:solidFill>
                <a:latin typeface="Didact Gothic"/>
                <a:ea typeface="Didact Gothic"/>
                <a:cs typeface="Didact Gothic"/>
                <a:sym typeface="Didact Gothic"/>
              </a:defRPr>
            </a:lvl7pPr>
            <a:lvl8pPr lvl="7">
              <a:buNone/>
              <a:defRPr>
                <a:solidFill>
                  <a:schemeClr val="dk1"/>
                </a:solidFill>
                <a:latin typeface="Didact Gothic"/>
                <a:ea typeface="Didact Gothic"/>
                <a:cs typeface="Didact Gothic"/>
                <a:sym typeface="Didact Gothic"/>
              </a:defRPr>
            </a:lvl8pPr>
            <a:lvl9pPr lvl="8">
              <a:buNone/>
              <a:defRPr>
                <a:solidFill>
                  <a:schemeClr val="dk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p:cSld name="CUSTOM_31">
    <p:bg>
      <p:bgPr>
        <a:solidFill>
          <a:schemeClr val="accent5"/>
        </a:solidFill>
        <a:effectLst/>
      </p:bgPr>
    </p:bg>
    <p:spTree>
      <p:nvGrpSpPr>
        <p:cNvPr id="1" name="Shape 304"/>
        <p:cNvGrpSpPr/>
        <p:nvPr/>
      </p:nvGrpSpPr>
      <p:grpSpPr>
        <a:xfrm>
          <a:off x="0" y="0"/>
          <a:ext cx="0" cy="0"/>
          <a:chOff x="0" y="0"/>
          <a:chExt cx="0" cy="0"/>
        </a:xfrm>
      </p:grpSpPr>
      <p:sp>
        <p:nvSpPr>
          <p:cNvPr id="305" name="Google Shape;305;p37"/>
          <p:cNvSpPr txBox="1">
            <a:spLocks noGrp="1"/>
          </p:cNvSpPr>
          <p:nvPr>
            <p:ph type="title"/>
          </p:nvPr>
        </p:nvSpPr>
        <p:spPr>
          <a:xfrm>
            <a:off x="95637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06" name="Google Shape;306;p37"/>
          <p:cNvSpPr txBox="1">
            <a:spLocks noGrp="1"/>
          </p:cNvSpPr>
          <p:nvPr>
            <p:ph type="subTitle" idx="1"/>
          </p:nvPr>
        </p:nvSpPr>
        <p:spPr>
          <a:xfrm>
            <a:off x="71322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07" name="Google Shape;307;p37"/>
          <p:cNvSpPr txBox="1">
            <a:spLocks noGrp="1"/>
          </p:cNvSpPr>
          <p:nvPr>
            <p:ph type="title" idx="2"/>
          </p:nvPr>
        </p:nvSpPr>
        <p:spPr>
          <a:xfrm>
            <a:off x="6528925"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08" name="Google Shape;308;p37"/>
          <p:cNvSpPr txBox="1">
            <a:spLocks noGrp="1"/>
          </p:cNvSpPr>
          <p:nvPr>
            <p:ph type="subTitle" idx="3"/>
          </p:nvPr>
        </p:nvSpPr>
        <p:spPr>
          <a:xfrm>
            <a:off x="6305275"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09" name="Google Shape;309;p37"/>
          <p:cNvSpPr txBox="1">
            <a:spLocks noGrp="1"/>
          </p:cNvSpPr>
          <p:nvPr>
            <p:ph type="title" idx="4"/>
          </p:nvPr>
        </p:nvSpPr>
        <p:spPr>
          <a:xfrm>
            <a:off x="3752400" y="3553059"/>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10" name="Google Shape;310;p37"/>
          <p:cNvSpPr txBox="1">
            <a:spLocks noGrp="1"/>
          </p:cNvSpPr>
          <p:nvPr>
            <p:ph type="subTitle" idx="5"/>
          </p:nvPr>
        </p:nvSpPr>
        <p:spPr>
          <a:xfrm>
            <a:off x="3509250" y="3828005"/>
            <a:ext cx="2145000" cy="7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11" name="Google Shape;311;p37"/>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12" name="Google Shape;312;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six columns ">
  <p:cSld name="CUSTOM_29">
    <p:bg>
      <p:bgPr>
        <a:solidFill>
          <a:schemeClr val="accent5"/>
        </a:solidFill>
        <a:effectLst/>
      </p:bgPr>
    </p:bg>
    <p:spTree>
      <p:nvGrpSpPr>
        <p:cNvPr id="1" name="Shape 313"/>
        <p:cNvGrpSpPr/>
        <p:nvPr/>
      </p:nvGrpSpPr>
      <p:grpSpPr>
        <a:xfrm>
          <a:off x="0" y="0"/>
          <a:ext cx="0" cy="0"/>
          <a:chOff x="0" y="0"/>
          <a:chExt cx="0" cy="0"/>
        </a:xfrm>
      </p:grpSpPr>
      <p:sp>
        <p:nvSpPr>
          <p:cNvPr id="314" name="Google Shape;314;p38"/>
          <p:cNvSpPr/>
          <p:nvPr/>
        </p:nvSpPr>
        <p:spPr>
          <a:xfrm>
            <a:off x="-3485600"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779625" y="1433800"/>
            <a:ext cx="7737300" cy="317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txBox="1">
            <a:spLocks noGrp="1"/>
          </p:cNvSpPr>
          <p:nvPr>
            <p:ph type="title"/>
          </p:nvPr>
        </p:nvSpPr>
        <p:spPr>
          <a:xfrm>
            <a:off x="1043779" y="1830575"/>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17" name="Google Shape;317;p38"/>
          <p:cNvSpPr txBox="1">
            <a:spLocks noGrp="1"/>
          </p:cNvSpPr>
          <p:nvPr>
            <p:ph type="subTitle" idx="1"/>
          </p:nvPr>
        </p:nvSpPr>
        <p:spPr>
          <a:xfrm>
            <a:off x="1059229" y="2140283"/>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18" name="Google Shape;318;p38"/>
          <p:cNvSpPr txBox="1">
            <a:spLocks noGrp="1"/>
          </p:cNvSpPr>
          <p:nvPr>
            <p:ph type="title" idx="2"/>
          </p:nvPr>
        </p:nvSpPr>
        <p:spPr>
          <a:xfrm>
            <a:off x="1043779" y="3280851"/>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19" name="Google Shape;319;p38"/>
          <p:cNvSpPr txBox="1">
            <a:spLocks noGrp="1"/>
          </p:cNvSpPr>
          <p:nvPr>
            <p:ph type="subTitle" idx="3"/>
          </p:nvPr>
        </p:nvSpPr>
        <p:spPr>
          <a:xfrm>
            <a:off x="1059229"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20" name="Google Shape;320;p38"/>
          <p:cNvSpPr txBox="1">
            <a:spLocks noGrp="1"/>
          </p:cNvSpPr>
          <p:nvPr>
            <p:ph type="title" idx="4"/>
          </p:nvPr>
        </p:nvSpPr>
        <p:spPr>
          <a:xfrm>
            <a:off x="3631360" y="1830575"/>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21" name="Google Shape;321;p38"/>
          <p:cNvSpPr txBox="1">
            <a:spLocks noGrp="1"/>
          </p:cNvSpPr>
          <p:nvPr>
            <p:ph type="subTitle" idx="5"/>
          </p:nvPr>
        </p:nvSpPr>
        <p:spPr>
          <a:xfrm>
            <a:off x="3639010"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22" name="Google Shape;322;p38"/>
          <p:cNvSpPr txBox="1">
            <a:spLocks noGrp="1"/>
          </p:cNvSpPr>
          <p:nvPr>
            <p:ph type="title" idx="6"/>
          </p:nvPr>
        </p:nvSpPr>
        <p:spPr>
          <a:xfrm>
            <a:off x="3631360" y="3280851"/>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23" name="Google Shape;323;p38"/>
          <p:cNvSpPr txBox="1">
            <a:spLocks noGrp="1"/>
          </p:cNvSpPr>
          <p:nvPr>
            <p:ph type="subTitle" idx="7"/>
          </p:nvPr>
        </p:nvSpPr>
        <p:spPr>
          <a:xfrm>
            <a:off x="3639010"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24" name="Google Shape;324;p38"/>
          <p:cNvSpPr txBox="1">
            <a:spLocks noGrp="1"/>
          </p:cNvSpPr>
          <p:nvPr>
            <p:ph type="title" idx="8"/>
          </p:nvPr>
        </p:nvSpPr>
        <p:spPr>
          <a:xfrm>
            <a:off x="6215127" y="1830575"/>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25" name="Google Shape;325;p38"/>
          <p:cNvSpPr txBox="1">
            <a:spLocks noGrp="1"/>
          </p:cNvSpPr>
          <p:nvPr>
            <p:ph type="subTitle" idx="9"/>
          </p:nvPr>
        </p:nvSpPr>
        <p:spPr>
          <a:xfrm>
            <a:off x="6219627" y="21402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26" name="Google Shape;326;p38"/>
          <p:cNvSpPr txBox="1">
            <a:spLocks noGrp="1"/>
          </p:cNvSpPr>
          <p:nvPr>
            <p:ph type="title" idx="13"/>
          </p:nvPr>
        </p:nvSpPr>
        <p:spPr>
          <a:xfrm>
            <a:off x="6215127" y="3280851"/>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b="1">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27" name="Google Shape;327;p38"/>
          <p:cNvSpPr txBox="1">
            <a:spLocks noGrp="1"/>
          </p:cNvSpPr>
          <p:nvPr>
            <p:ph type="subTitle" idx="14"/>
          </p:nvPr>
        </p:nvSpPr>
        <p:spPr>
          <a:xfrm>
            <a:off x="6219627" y="36144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28" name="Google Shape;328;p38"/>
          <p:cNvSpPr txBox="1">
            <a:spLocks noGrp="1"/>
          </p:cNvSpPr>
          <p:nvPr>
            <p:ph type="title" idx="15"/>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29" name="Google Shape;329;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ive columns">
  <p:cSld name="CUSTOM_29_1">
    <p:bg>
      <p:bgPr>
        <a:solidFill>
          <a:schemeClr val="dk1"/>
        </a:solidFill>
        <a:effectLst/>
      </p:bgPr>
    </p:bg>
    <p:spTree>
      <p:nvGrpSpPr>
        <p:cNvPr id="1" name="Shape 330"/>
        <p:cNvGrpSpPr/>
        <p:nvPr/>
      </p:nvGrpSpPr>
      <p:grpSpPr>
        <a:xfrm>
          <a:off x="0" y="0"/>
          <a:ext cx="0" cy="0"/>
          <a:chOff x="0" y="0"/>
          <a:chExt cx="0" cy="0"/>
        </a:xfrm>
      </p:grpSpPr>
      <p:sp>
        <p:nvSpPr>
          <p:cNvPr id="331" name="Google Shape;331;p39"/>
          <p:cNvSpPr txBox="1">
            <a:spLocks noGrp="1"/>
          </p:cNvSpPr>
          <p:nvPr>
            <p:ph type="title"/>
          </p:nvPr>
        </p:nvSpPr>
        <p:spPr>
          <a:xfrm>
            <a:off x="1043779" y="3204651"/>
            <a:ext cx="18975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32" name="Google Shape;332;p39"/>
          <p:cNvSpPr txBox="1">
            <a:spLocks noGrp="1"/>
          </p:cNvSpPr>
          <p:nvPr>
            <p:ph type="subTitle" idx="1"/>
          </p:nvPr>
        </p:nvSpPr>
        <p:spPr>
          <a:xfrm>
            <a:off x="1059229"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33" name="Google Shape;333;p39"/>
          <p:cNvSpPr txBox="1">
            <a:spLocks noGrp="1"/>
          </p:cNvSpPr>
          <p:nvPr>
            <p:ph type="title" idx="2"/>
          </p:nvPr>
        </p:nvSpPr>
        <p:spPr>
          <a:xfrm>
            <a:off x="2342317" y="1754375"/>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34" name="Google Shape;334;p39"/>
          <p:cNvSpPr txBox="1">
            <a:spLocks noGrp="1"/>
          </p:cNvSpPr>
          <p:nvPr>
            <p:ph type="subTitle" idx="3"/>
          </p:nvPr>
        </p:nvSpPr>
        <p:spPr>
          <a:xfrm>
            <a:off x="2349967" y="20640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35" name="Google Shape;335;p39"/>
          <p:cNvSpPr txBox="1">
            <a:spLocks noGrp="1"/>
          </p:cNvSpPr>
          <p:nvPr>
            <p:ph type="title" idx="4"/>
          </p:nvPr>
        </p:nvSpPr>
        <p:spPr>
          <a:xfrm>
            <a:off x="3631360" y="3204651"/>
            <a:ext cx="18819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36" name="Google Shape;336;p39"/>
          <p:cNvSpPr txBox="1">
            <a:spLocks noGrp="1"/>
          </p:cNvSpPr>
          <p:nvPr>
            <p:ph type="subTitle" idx="5"/>
          </p:nvPr>
        </p:nvSpPr>
        <p:spPr>
          <a:xfrm>
            <a:off x="3639010"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37" name="Google Shape;337;p39"/>
          <p:cNvSpPr txBox="1">
            <a:spLocks noGrp="1"/>
          </p:cNvSpPr>
          <p:nvPr>
            <p:ph type="title" idx="6"/>
          </p:nvPr>
        </p:nvSpPr>
        <p:spPr>
          <a:xfrm>
            <a:off x="4926083" y="1754375"/>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38" name="Google Shape;338;p39"/>
          <p:cNvSpPr txBox="1">
            <a:spLocks noGrp="1"/>
          </p:cNvSpPr>
          <p:nvPr>
            <p:ph type="subTitle" idx="7"/>
          </p:nvPr>
        </p:nvSpPr>
        <p:spPr>
          <a:xfrm>
            <a:off x="4930583" y="2064076"/>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39" name="Google Shape;339;p39"/>
          <p:cNvSpPr txBox="1">
            <a:spLocks noGrp="1"/>
          </p:cNvSpPr>
          <p:nvPr>
            <p:ph type="title" idx="8"/>
          </p:nvPr>
        </p:nvSpPr>
        <p:spPr>
          <a:xfrm>
            <a:off x="6215127" y="3204651"/>
            <a:ext cx="1875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40" name="Google Shape;340;p39"/>
          <p:cNvSpPr txBox="1">
            <a:spLocks noGrp="1"/>
          </p:cNvSpPr>
          <p:nvPr>
            <p:ph type="subTitle" idx="9"/>
          </p:nvPr>
        </p:nvSpPr>
        <p:spPr>
          <a:xfrm>
            <a:off x="6219627" y="3538242"/>
            <a:ext cx="18666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341" name="Google Shape;341;p39"/>
          <p:cNvSpPr txBox="1">
            <a:spLocks noGrp="1"/>
          </p:cNvSpPr>
          <p:nvPr>
            <p:ph type="title" idx="13"/>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3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342" name="Google Shape;342;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4">
  <p:cSld name="CUSTOM_32">
    <p:bg>
      <p:bgPr>
        <a:solidFill>
          <a:schemeClr val="accent5"/>
        </a:solidFill>
        <a:effectLst/>
      </p:bgPr>
    </p:bg>
    <p:spTree>
      <p:nvGrpSpPr>
        <p:cNvPr id="1" name="Shape 343"/>
        <p:cNvGrpSpPr/>
        <p:nvPr/>
      </p:nvGrpSpPr>
      <p:grpSpPr>
        <a:xfrm>
          <a:off x="0" y="0"/>
          <a:ext cx="0" cy="0"/>
          <a:chOff x="0" y="0"/>
          <a:chExt cx="0" cy="0"/>
        </a:xfrm>
      </p:grpSpPr>
      <p:sp>
        <p:nvSpPr>
          <p:cNvPr id="344" name="Google Shape;344;p40"/>
          <p:cNvSpPr/>
          <p:nvPr/>
        </p:nvSpPr>
        <p:spPr>
          <a:xfrm rot="10800000">
            <a:off x="5891850" y="-387100"/>
            <a:ext cx="5264100" cy="2697600"/>
          </a:xfrm>
          <a:prstGeom prst="triangle">
            <a:avLst>
              <a:gd name="adj" fmla="val 5000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191825" y="2310500"/>
            <a:ext cx="7403100" cy="3794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txBox="1">
            <a:spLocks noGrp="1"/>
          </p:cNvSpPr>
          <p:nvPr>
            <p:ph type="title"/>
          </p:nvPr>
        </p:nvSpPr>
        <p:spPr>
          <a:xfrm>
            <a:off x="8624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47" name="Google Shape;347;p40"/>
          <p:cNvSpPr txBox="1">
            <a:spLocks noGrp="1"/>
          </p:cNvSpPr>
          <p:nvPr>
            <p:ph type="subTitle" idx="1"/>
          </p:nvPr>
        </p:nvSpPr>
        <p:spPr>
          <a:xfrm>
            <a:off x="424450"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48" name="Google Shape;348;p40"/>
          <p:cNvSpPr txBox="1">
            <a:spLocks noGrp="1"/>
          </p:cNvSpPr>
          <p:nvPr>
            <p:ph type="title" idx="2"/>
          </p:nvPr>
        </p:nvSpPr>
        <p:spPr>
          <a:xfrm>
            <a:off x="6525755"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49" name="Google Shape;349;p40"/>
          <p:cNvSpPr txBox="1">
            <a:spLocks noGrp="1"/>
          </p:cNvSpPr>
          <p:nvPr>
            <p:ph type="subTitle" idx="3"/>
          </p:nvPr>
        </p:nvSpPr>
        <p:spPr>
          <a:xfrm>
            <a:off x="6087751"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50" name="Google Shape;350;p40"/>
          <p:cNvSpPr txBox="1">
            <a:spLocks noGrp="1"/>
          </p:cNvSpPr>
          <p:nvPr>
            <p:ph type="title" idx="4"/>
          </p:nvPr>
        </p:nvSpPr>
        <p:spPr>
          <a:xfrm>
            <a:off x="3690150" y="332445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51" name="Google Shape;351;p40"/>
          <p:cNvSpPr txBox="1">
            <a:spLocks noGrp="1"/>
          </p:cNvSpPr>
          <p:nvPr>
            <p:ph type="subTitle" idx="5"/>
          </p:nvPr>
        </p:nvSpPr>
        <p:spPr>
          <a:xfrm>
            <a:off x="3252148" y="3583211"/>
            <a:ext cx="2639700" cy="8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52" name="Google Shape;352;p40"/>
          <p:cNvSpPr txBox="1">
            <a:spLocks noGrp="1"/>
          </p:cNvSpPr>
          <p:nvPr>
            <p:ph type="title" idx="6"/>
          </p:nvPr>
        </p:nvSpPr>
        <p:spPr>
          <a:xfrm>
            <a:off x="1687950" y="530725"/>
            <a:ext cx="57681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53" name="Google Shape;353;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bg>
      <p:bgPr>
        <a:solidFill>
          <a:schemeClr val="accent5"/>
        </a:solidFill>
        <a:effectLst/>
      </p:bgPr>
    </p:bg>
    <p:spTree>
      <p:nvGrpSpPr>
        <p:cNvPr id="1" name="Shape 28"/>
        <p:cNvGrpSpPr/>
        <p:nvPr/>
      </p:nvGrpSpPr>
      <p:grpSpPr>
        <a:xfrm>
          <a:off x="0" y="0"/>
          <a:ext cx="0" cy="0"/>
          <a:chOff x="0" y="0"/>
          <a:chExt cx="0" cy="0"/>
        </a:xfrm>
      </p:grpSpPr>
      <p:sp>
        <p:nvSpPr>
          <p:cNvPr id="29" name="Google Shape;29;p5"/>
          <p:cNvSpPr txBox="1">
            <a:spLocks noGrp="1"/>
          </p:cNvSpPr>
          <p:nvPr>
            <p:ph type="subTitle" idx="1"/>
          </p:nvPr>
        </p:nvSpPr>
        <p:spPr>
          <a:xfrm>
            <a:off x="833927"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30" name="Google Shape;30;p5"/>
          <p:cNvSpPr txBox="1">
            <a:spLocks noGrp="1"/>
          </p:cNvSpPr>
          <p:nvPr>
            <p:ph type="subTitle" idx="2"/>
          </p:nvPr>
        </p:nvSpPr>
        <p:spPr>
          <a:xfrm>
            <a:off x="5209273" y="2641577"/>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31" name="Google Shape;31;p5"/>
          <p:cNvSpPr txBox="1">
            <a:spLocks noGrp="1"/>
          </p:cNvSpPr>
          <p:nvPr>
            <p:ph type="title"/>
          </p:nvPr>
        </p:nvSpPr>
        <p:spPr>
          <a:xfrm>
            <a:off x="1554977"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2" name="Google Shape;32;p5"/>
          <p:cNvSpPr txBox="1">
            <a:spLocks noGrp="1"/>
          </p:cNvSpPr>
          <p:nvPr>
            <p:ph type="title" idx="3"/>
          </p:nvPr>
        </p:nvSpPr>
        <p:spPr>
          <a:xfrm>
            <a:off x="5930323" y="1985760"/>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3" name="Google Shape;33;p5"/>
          <p:cNvSpPr/>
          <p:nvPr/>
        </p:nvSpPr>
        <p:spPr>
          <a:xfrm rot="10800000">
            <a:off x="3588450" y="-22625"/>
            <a:ext cx="1967100" cy="8859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hree columns 3">
  <p:cSld name="CUSTOM_32_1">
    <p:bg>
      <p:bgPr>
        <a:solidFill>
          <a:schemeClr val="accent5"/>
        </a:solidFill>
        <a:effectLst/>
      </p:bgPr>
    </p:bg>
    <p:spTree>
      <p:nvGrpSpPr>
        <p:cNvPr id="1" name="Shape 354"/>
        <p:cNvGrpSpPr/>
        <p:nvPr/>
      </p:nvGrpSpPr>
      <p:grpSpPr>
        <a:xfrm>
          <a:off x="0" y="0"/>
          <a:ext cx="0" cy="0"/>
          <a:chOff x="0" y="0"/>
          <a:chExt cx="0" cy="0"/>
        </a:xfrm>
      </p:grpSpPr>
      <p:sp>
        <p:nvSpPr>
          <p:cNvPr id="355" name="Google Shape;355;p41"/>
          <p:cNvSpPr/>
          <p:nvPr/>
        </p:nvSpPr>
        <p:spPr>
          <a:xfrm rot="5400000" flipH="1">
            <a:off x="-3170100" y="96925"/>
            <a:ext cx="10676100" cy="48081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1"/>
          <p:cNvSpPr txBox="1">
            <a:spLocks noGrp="1"/>
          </p:cNvSpPr>
          <p:nvPr>
            <p:ph type="title"/>
          </p:nvPr>
        </p:nvSpPr>
        <p:spPr>
          <a:xfrm>
            <a:off x="5621850" y="1032225"/>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57" name="Google Shape;357;p41"/>
          <p:cNvSpPr txBox="1">
            <a:spLocks noGrp="1"/>
          </p:cNvSpPr>
          <p:nvPr>
            <p:ph type="subTitle" idx="1"/>
          </p:nvPr>
        </p:nvSpPr>
        <p:spPr>
          <a:xfrm>
            <a:off x="5295600" y="1276125"/>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58" name="Google Shape;358;p41"/>
          <p:cNvSpPr txBox="1">
            <a:spLocks noGrp="1"/>
          </p:cNvSpPr>
          <p:nvPr>
            <p:ph type="title" idx="2"/>
          </p:nvPr>
        </p:nvSpPr>
        <p:spPr>
          <a:xfrm>
            <a:off x="713225" y="2279700"/>
            <a:ext cx="3328800" cy="584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59" name="Google Shape;359;p41"/>
          <p:cNvSpPr txBox="1">
            <a:spLocks noGrp="1"/>
          </p:cNvSpPr>
          <p:nvPr>
            <p:ph type="title" idx="3"/>
          </p:nvPr>
        </p:nvSpPr>
        <p:spPr>
          <a:xfrm>
            <a:off x="5621850" y="2460810"/>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60" name="Google Shape;360;p41"/>
          <p:cNvSpPr txBox="1">
            <a:spLocks noGrp="1"/>
          </p:cNvSpPr>
          <p:nvPr>
            <p:ph type="subTitle" idx="4"/>
          </p:nvPr>
        </p:nvSpPr>
        <p:spPr>
          <a:xfrm>
            <a:off x="5295600" y="2709472"/>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61" name="Google Shape;361;p41"/>
          <p:cNvSpPr txBox="1">
            <a:spLocks noGrp="1"/>
          </p:cNvSpPr>
          <p:nvPr>
            <p:ph type="title" idx="5"/>
          </p:nvPr>
        </p:nvSpPr>
        <p:spPr>
          <a:xfrm>
            <a:off x="5621850" y="3877419"/>
            <a:ext cx="1763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362" name="Google Shape;362;p41"/>
          <p:cNvSpPr txBox="1">
            <a:spLocks noGrp="1"/>
          </p:cNvSpPr>
          <p:nvPr>
            <p:ph type="subTitle" idx="6"/>
          </p:nvPr>
        </p:nvSpPr>
        <p:spPr>
          <a:xfrm>
            <a:off x="5295600" y="4126082"/>
            <a:ext cx="24162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363" name="Google Shape;363;p41"/>
          <p:cNvSpPr/>
          <p:nvPr/>
        </p:nvSpPr>
        <p:spPr>
          <a:xfrm rot="10800000">
            <a:off x="6984125" y="-614375"/>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4" name="Google Shape;364;p41"/>
          <p:cNvSpPr/>
          <p:nvPr/>
        </p:nvSpPr>
        <p:spPr>
          <a:xfrm rot="10800000">
            <a:off x="7044125" y="-709625"/>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5" name="Google Shape;365;p41"/>
          <p:cNvSpPr/>
          <p:nvPr/>
        </p:nvSpPr>
        <p:spPr>
          <a:xfrm flipH="1">
            <a:off x="7963400" y="3988625"/>
            <a:ext cx="1355400" cy="13143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6" name="Google Shape;366;p41"/>
          <p:cNvSpPr/>
          <p:nvPr/>
        </p:nvSpPr>
        <p:spPr>
          <a:xfrm>
            <a:off x="7338200" y="4256000"/>
            <a:ext cx="2913300" cy="13665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
  <p:cSld name="CUSTOM_24">
    <p:bg>
      <p:bgPr>
        <a:solidFill>
          <a:schemeClr val="accent5"/>
        </a:solidFill>
        <a:effectLst/>
      </p:bgPr>
    </p:bg>
    <p:spTree>
      <p:nvGrpSpPr>
        <p:cNvPr id="1" name="Shape 368"/>
        <p:cNvGrpSpPr/>
        <p:nvPr/>
      </p:nvGrpSpPr>
      <p:grpSpPr>
        <a:xfrm>
          <a:off x="0" y="0"/>
          <a:ext cx="0" cy="0"/>
          <a:chOff x="0" y="0"/>
          <a:chExt cx="0" cy="0"/>
        </a:xfrm>
      </p:grpSpPr>
      <p:sp>
        <p:nvSpPr>
          <p:cNvPr id="369" name="Google Shape;369;p42"/>
          <p:cNvSpPr txBox="1">
            <a:spLocks noGrp="1"/>
          </p:cNvSpPr>
          <p:nvPr>
            <p:ph type="title"/>
          </p:nvPr>
        </p:nvSpPr>
        <p:spPr>
          <a:xfrm>
            <a:off x="4260300" y="530725"/>
            <a:ext cx="5195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70" name="Google Shape;370;p42"/>
          <p:cNvSpPr/>
          <p:nvPr/>
        </p:nvSpPr>
        <p:spPr>
          <a:xfrm rot="10800000">
            <a:off x="6907925" y="-808550"/>
            <a:ext cx="3405900" cy="3302400"/>
          </a:xfrm>
          <a:prstGeom prst="rtTriangl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1" name="Google Shape;371;p42"/>
          <p:cNvSpPr/>
          <p:nvPr/>
        </p:nvSpPr>
        <p:spPr>
          <a:xfrm rot="10800000">
            <a:off x="6967925" y="-9038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2" name="Google Shape;372;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2">
  <p:cSld name="TITLE_ONLY_1">
    <p:bg>
      <p:bgPr>
        <a:solidFill>
          <a:schemeClr val="accent5"/>
        </a:solidFill>
        <a:effectLst/>
      </p:bgPr>
    </p:bg>
    <p:spTree>
      <p:nvGrpSpPr>
        <p:cNvPr id="1" name="Shape 373"/>
        <p:cNvGrpSpPr/>
        <p:nvPr/>
      </p:nvGrpSpPr>
      <p:grpSpPr>
        <a:xfrm>
          <a:off x="0" y="0"/>
          <a:ext cx="0" cy="0"/>
          <a:chOff x="0" y="0"/>
          <a:chExt cx="0" cy="0"/>
        </a:xfrm>
      </p:grpSpPr>
      <p:sp>
        <p:nvSpPr>
          <p:cNvPr id="374" name="Google Shape;374;p43"/>
          <p:cNvSpPr/>
          <p:nvPr/>
        </p:nvSpPr>
        <p:spPr>
          <a:xfrm>
            <a:off x="-522475" y="3430700"/>
            <a:ext cx="2292600" cy="208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3"/>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76" name="Google Shape;376;p43"/>
          <p:cNvSpPr/>
          <p:nvPr/>
        </p:nvSpPr>
        <p:spPr>
          <a:xfrm rot="10800000">
            <a:off x="7261800" y="-552525"/>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3"/>
          <p:cNvSpPr/>
          <p:nvPr/>
        </p:nvSpPr>
        <p:spPr>
          <a:xfrm flipH="1">
            <a:off x="-2363425" y="4490900"/>
            <a:ext cx="5364900" cy="25164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3"/>
          <p:cNvSpPr/>
          <p:nvPr/>
        </p:nvSpPr>
        <p:spPr>
          <a:xfrm rot="-5400000" flipH="1">
            <a:off x="7959050" y="337625"/>
            <a:ext cx="2457300" cy="11526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7">
  <p:cSld name="TITLE_ONLY_1_1">
    <p:bg>
      <p:bgPr>
        <a:solidFill>
          <a:schemeClr val="dk1"/>
        </a:solidFill>
        <a:effectLst/>
      </p:bgPr>
    </p:bg>
    <p:spTree>
      <p:nvGrpSpPr>
        <p:cNvPr id="1" name="Shape 380"/>
        <p:cNvGrpSpPr/>
        <p:nvPr/>
      </p:nvGrpSpPr>
      <p:grpSpPr>
        <a:xfrm>
          <a:off x="0" y="0"/>
          <a:ext cx="0" cy="0"/>
          <a:chOff x="0" y="0"/>
          <a:chExt cx="0" cy="0"/>
        </a:xfrm>
      </p:grpSpPr>
      <p:sp>
        <p:nvSpPr>
          <p:cNvPr id="381" name="Google Shape;381;p44"/>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lt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82" name="Google Shape;382;p44"/>
          <p:cNvSpPr/>
          <p:nvPr/>
        </p:nvSpPr>
        <p:spPr>
          <a:xfrm rot="10800000" flipH="1">
            <a:off x="-229775" y="-36025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4"/>
          <p:cNvSpPr/>
          <p:nvPr/>
        </p:nvSpPr>
        <p:spPr>
          <a:xfrm>
            <a:off x="6989900" y="3447800"/>
            <a:ext cx="5364900" cy="25164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3">
  <p:cSld name="CUSTOM_24_1">
    <p:bg>
      <p:bgPr>
        <a:solidFill>
          <a:schemeClr val="accent5"/>
        </a:solidFill>
        <a:effectLst/>
      </p:bgPr>
    </p:bg>
    <p:spTree>
      <p:nvGrpSpPr>
        <p:cNvPr id="1" name="Shape 385"/>
        <p:cNvGrpSpPr/>
        <p:nvPr/>
      </p:nvGrpSpPr>
      <p:grpSpPr>
        <a:xfrm>
          <a:off x="0" y="0"/>
          <a:ext cx="0" cy="0"/>
          <a:chOff x="0" y="0"/>
          <a:chExt cx="0" cy="0"/>
        </a:xfrm>
      </p:grpSpPr>
      <p:sp>
        <p:nvSpPr>
          <p:cNvPr id="386" name="Google Shape;386;p45"/>
          <p:cNvSpPr txBox="1">
            <a:spLocks noGrp="1"/>
          </p:cNvSpPr>
          <p:nvPr>
            <p:ph type="title"/>
          </p:nvPr>
        </p:nvSpPr>
        <p:spPr>
          <a:xfrm>
            <a:off x="713225" y="530725"/>
            <a:ext cx="57714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387" name="Google Shape;387;p45"/>
          <p:cNvSpPr/>
          <p:nvPr/>
        </p:nvSpPr>
        <p:spPr>
          <a:xfrm rot="10800000">
            <a:off x="-2495250" y="-885400"/>
            <a:ext cx="4317900" cy="2213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4">
  <p:cSld name="TITLE_ONLY_2">
    <p:bg>
      <p:bgPr>
        <a:solidFill>
          <a:schemeClr val="accent5"/>
        </a:solidFill>
        <a:effectLst/>
      </p:bgPr>
    </p:bg>
    <p:spTree>
      <p:nvGrpSpPr>
        <p:cNvPr id="1" name="Shape 389"/>
        <p:cNvGrpSpPr/>
        <p:nvPr/>
      </p:nvGrpSpPr>
      <p:grpSpPr>
        <a:xfrm>
          <a:off x="0" y="0"/>
          <a:ext cx="0" cy="0"/>
          <a:chOff x="0" y="0"/>
          <a:chExt cx="0" cy="0"/>
        </a:xfrm>
      </p:grpSpPr>
      <p:sp>
        <p:nvSpPr>
          <p:cNvPr id="390" name="Google Shape;390;p46"/>
          <p:cNvSpPr txBox="1">
            <a:spLocks noGrp="1"/>
          </p:cNvSpPr>
          <p:nvPr>
            <p:ph type="title"/>
          </p:nvPr>
        </p:nvSpPr>
        <p:spPr>
          <a:xfrm>
            <a:off x="713225" y="530725"/>
            <a:ext cx="7359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91" name="Google Shape;391;p46"/>
          <p:cNvSpPr/>
          <p:nvPr/>
        </p:nvSpPr>
        <p:spPr>
          <a:xfrm>
            <a:off x="-1776650" y="270117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2" name="Google Shape;392;p46"/>
          <p:cNvSpPr/>
          <p:nvPr/>
        </p:nvSpPr>
        <p:spPr>
          <a:xfrm rot="10800000">
            <a:off x="64947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3" name="Google Shape;393;p46"/>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5">
  <p:cSld name="TITLE_ONLY_2_1">
    <p:bg>
      <p:bgPr>
        <a:solidFill>
          <a:schemeClr val="accent5"/>
        </a:solidFill>
        <a:effectLst/>
      </p:bgPr>
    </p:bg>
    <p:spTree>
      <p:nvGrpSpPr>
        <p:cNvPr id="1" name="Shape 395"/>
        <p:cNvGrpSpPr/>
        <p:nvPr/>
      </p:nvGrpSpPr>
      <p:grpSpPr>
        <a:xfrm>
          <a:off x="0" y="0"/>
          <a:ext cx="0" cy="0"/>
          <a:chOff x="0" y="0"/>
          <a:chExt cx="0" cy="0"/>
        </a:xfrm>
      </p:grpSpPr>
      <p:sp>
        <p:nvSpPr>
          <p:cNvPr id="396" name="Google Shape;396;p47"/>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97" name="Google Shape;397;p47"/>
          <p:cNvSpPr/>
          <p:nvPr/>
        </p:nvSpPr>
        <p:spPr>
          <a:xfrm rot="10800000" flipH="1">
            <a:off x="-287750" y="-113775"/>
            <a:ext cx="2978700" cy="3082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7"/>
          <p:cNvSpPr/>
          <p:nvPr/>
        </p:nvSpPr>
        <p:spPr>
          <a:xfrm>
            <a:off x="5008975" y="1687000"/>
            <a:ext cx="7403100" cy="3794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6">
  <p:cSld name="TITLE_ONLY_3">
    <p:bg>
      <p:bgPr>
        <a:solidFill>
          <a:schemeClr val="accent5"/>
        </a:solidFill>
        <a:effectLst/>
      </p:bgPr>
    </p:bg>
    <p:spTree>
      <p:nvGrpSpPr>
        <p:cNvPr id="1" name="Shape 400"/>
        <p:cNvGrpSpPr/>
        <p:nvPr/>
      </p:nvGrpSpPr>
      <p:grpSpPr>
        <a:xfrm>
          <a:off x="0" y="0"/>
          <a:ext cx="0" cy="0"/>
          <a:chOff x="0" y="0"/>
          <a:chExt cx="0" cy="0"/>
        </a:xfrm>
      </p:grpSpPr>
      <p:sp>
        <p:nvSpPr>
          <p:cNvPr id="401" name="Google Shape;401;p48"/>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402" name="Google Shape;402;p48"/>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3" name="Google Shape;403;p48"/>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4" name="Google Shape;404;p48"/>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10">
  <p:cSld name="TITLE_AND_BODY_1">
    <p:bg>
      <p:bgPr>
        <a:solidFill>
          <a:schemeClr val="accent5"/>
        </a:solidFill>
        <a:effectLst/>
      </p:bgPr>
    </p:bg>
    <p:spTree>
      <p:nvGrpSpPr>
        <p:cNvPr id="1" name="Shape 406"/>
        <p:cNvGrpSpPr/>
        <p:nvPr/>
      </p:nvGrpSpPr>
      <p:grpSpPr>
        <a:xfrm>
          <a:off x="0" y="0"/>
          <a:ext cx="0" cy="0"/>
          <a:chOff x="0" y="0"/>
          <a:chExt cx="0" cy="0"/>
        </a:xfrm>
      </p:grpSpPr>
      <p:sp>
        <p:nvSpPr>
          <p:cNvPr id="407" name="Google Shape;407;p49"/>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408" name="Google Shape;408;p49"/>
          <p:cNvSpPr/>
          <p:nvPr/>
        </p:nvSpPr>
        <p:spPr>
          <a:xfrm>
            <a:off x="-1681400" y="2482100"/>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9" name="Google Shape;409;p49"/>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0" name="Google Shape;410;p49"/>
          <p:cNvSpPr/>
          <p:nvPr/>
        </p:nvSpPr>
        <p:spPr>
          <a:xfrm rot="10800000">
            <a:off x="5515225" y="-1807100"/>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9"/>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412" name="Google Shape;412;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Didact Gothic"/>
                <a:ea typeface="Didact Gothic"/>
                <a:cs typeface="Didact Gothic"/>
                <a:sym typeface="Didact Gothic"/>
              </a:defRPr>
            </a:lvl1pPr>
            <a:lvl2pPr lvl="1">
              <a:buNone/>
              <a:defRPr>
                <a:solidFill>
                  <a:schemeClr val="dk1"/>
                </a:solidFill>
                <a:latin typeface="Didact Gothic"/>
                <a:ea typeface="Didact Gothic"/>
                <a:cs typeface="Didact Gothic"/>
                <a:sym typeface="Didact Gothic"/>
              </a:defRPr>
            </a:lvl2pPr>
            <a:lvl3pPr lvl="2">
              <a:buNone/>
              <a:defRPr>
                <a:solidFill>
                  <a:schemeClr val="dk1"/>
                </a:solidFill>
                <a:latin typeface="Didact Gothic"/>
                <a:ea typeface="Didact Gothic"/>
                <a:cs typeface="Didact Gothic"/>
                <a:sym typeface="Didact Gothic"/>
              </a:defRPr>
            </a:lvl3pPr>
            <a:lvl4pPr lvl="3">
              <a:buNone/>
              <a:defRPr>
                <a:solidFill>
                  <a:schemeClr val="dk1"/>
                </a:solidFill>
                <a:latin typeface="Didact Gothic"/>
                <a:ea typeface="Didact Gothic"/>
                <a:cs typeface="Didact Gothic"/>
                <a:sym typeface="Didact Gothic"/>
              </a:defRPr>
            </a:lvl4pPr>
            <a:lvl5pPr lvl="4">
              <a:buNone/>
              <a:defRPr>
                <a:solidFill>
                  <a:schemeClr val="dk1"/>
                </a:solidFill>
                <a:latin typeface="Didact Gothic"/>
                <a:ea typeface="Didact Gothic"/>
                <a:cs typeface="Didact Gothic"/>
                <a:sym typeface="Didact Gothic"/>
              </a:defRPr>
            </a:lvl5pPr>
            <a:lvl6pPr lvl="5">
              <a:buNone/>
              <a:defRPr>
                <a:solidFill>
                  <a:schemeClr val="dk1"/>
                </a:solidFill>
                <a:latin typeface="Didact Gothic"/>
                <a:ea typeface="Didact Gothic"/>
                <a:cs typeface="Didact Gothic"/>
                <a:sym typeface="Didact Gothic"/>
              </a:defRPr>
            </a:lvl6pPr>
            <a:lvl7pPr lvl="6">
              <a:buNone/>
              <a:defRPr>
                <a:solidFill>
                  <a:schemeClr val="dk1"/>
                </a:solidFill>
                <a:latin typeface="Didact Gothic"/>
                <a:ea typeface="Didact Gothic"/>
                <a:cs typeface="Didact Gothic"/>
                <a:sym typeface="Didact Gothic"/>
              </a:defRPr>
            </a:lvl7pPr>
            <a:lvl8pPr lvl="7">
              <a:buNone/>
              <a:defRPr>
                <a:solidFill>
                  <a:schemeClr val="dk1"/>
                </a:solidFill>
                <a:latin typeface="Didact Gothic"/>
                <a:ea typeface="Didact Gothic"/>
                <a:cs typeface="Didact Gothic"/>
                <a:sym typeface="Didact Gothic"/>
              </a:defRPr>
            </a:lvl8pPr>
            <a:lvl9pPr lvl="8">
              <a:buNone/>
              <a:defRPr>
                <a:solidFill>
                  <a:schemeClr val="dk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ext 11">
  <p:cSld name="TITLE_AND_BODY_1_1">
    <p:bg>
      <p:bgPr>
        <a:solidFill>
          <a:schemeClr val="accent5"/>
        </a:solidFill>
        <a:effectLst/>
      </p:bgPr>
    </p:bg>
    <p:spTree>
      <p:nvGrpSpPr>
        <p:cNvPr id="1" name="Shape 413"/>
        <p:cNvGrpSpPr/>
        <p:nvPr/>
      </p:nvGrpSpPr>
      <p:grpSpPr>
        <a:xfrm>
          <a:off x="0" y="0"/>
          <a:ext cx="0" cy="0"/>
          <a:chOff x="0" y="0"/>
          <a:chExt cx="0" cy="0"/>
        </a:xfrm>
      </p:grpSpPr>
      <p:sp>
        <p:nvSpPr>
          <p:cNvPr id="414" name="Google Shape;414;p50"/>
          <p:cNvSpPr txBox="1">
            <a:spLocks noGrp="1"/>
          </p:cNvSpPr>
          <p:nvPr>
            <p:ph type="title"/>
          </p:nvPr>
        </p:nvSpPr>
        <p:spPr>
          <a:xfrm>
            <a:off x="713225" y="530725"/>
            <a:ext cx="7710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415" name="Google Shape;415;p50"/>
          <p:cNvSpPr/>
          <p:nvPr/>
        </p:nvSpPr>
        <p:spPr>
          <a:xfrm flipH="1">
            <a:off x="7413700" y="248210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6" name="Google Shape;416;p50"/>
          <p:cNvSpPr/>
          <p:nvPr/>
        </p:nvSpPr>
        <p:spPr>
          <a:xfrm rot="10800000" flipH="1">
            <a:off x="-924550" y="-1354075"/>
            <a:ext cx="3405900" cy="330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7" name="Google Shape;417;p50"/>
          <p:cNvSpPr/>
          <p:nvPr/>
        </p:nvSpPr>
        <p:spPr>
          <a:xfrm rot="10800000" flipH="1">
            <a:off x="-1996725" y="-1985675"/>
            <a:ext cx="5364900" cy="2516400"/>
          </a:xfrm>
          <a:prstGeom prst="triangle">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0"/>
          <p:cNvSpPr txBox="1">
            <a:spLocks noGrp="1"/>
          </p:cNvSpPr>
          <p:nvPr>
            <p:ph type="body" idx="1"/>
          </p:nvPr>
        </p:nvSpPr>
        <p:spPr>
          <a:xfrm>
            <a:off x="713225" y="1424150"/>
            <a:ext cx="7710900" cy="32598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rtl="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419" name="Google Shape;419;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Didact Gothic"/>
                <a:ea typeface="Didact Gothic"/>
                <a:cs typeface="Didact Gothic"/>
                <a:sym typeface="Didact Gothic"/>
              </a:defRPr>
            </a:lvl1pPr>
            <a:lvl2pPr lvl="1">
              <a:buNone/>
              <a:defRPr>
                <a:solidFill>
                  <a:schemeClr val="dk1"/>
                </a:solidFill>
                <a:latin typeface="Didact Gothic"/>
                <a:ea typeface="Didact Gothic"/>
                <a:cs typeface="Didact Gothic"/>
                <a:sym typeface="Didact Gothic"/>
              </a:defRPr>
            </a:lvl2pPr>
            <a:lvl3pPr lvl="2">
              <a:buNone/>
              <a:defRPr>
                <a:solidFill>
                  <a:schemeClr val="dk1"/>
                </a:solidFill>
                <a:latin typeface="Didact Gothic"/>
                <a:ea typeface="Didact Gothic"/>
                <a:cs typeface="Didact Gothic"/>
                <a:sym typeface="Didact Gothic"/>
              </a:defRPr>
            </a:lvl3pPr>
            <a:lvl4pPr lvl="3">
              <a:buNone/>
              <a:defRPr>
                <a:solidFill>
                  <a:schemeClr val="dk1"/>
                </a:solidFill>
                <a:latin typeface="Didact Gothic"/>
                <a:ea typeface="Didact Gothic"/>
                <a:cs typeface="Didact Gothic"/>
                <a:sym typeface="Didact Gothic"/>
              </a:defRPr>
            </a:lvl4pPr>
            <a:lvl5pPr lvl="4">
              <a:buNone/>
              <a:defRPr>
                <a:solidFill>
                  <a:schemeClr val="dk1"/>
                </a:solidFill>
                <a:latin typeface="Didact Gothic"/>
                <a:ea typeface="Didact Gothic"/>
                <a:cs typeface="Didact Gothic"/>
                <a:sym typeface="Didact Gothic"/>
              </a:defRPr>
            </a:lvl5pPr>
            <a:lvl6pPr lvl="5">
              <a:buNone/>
              <a:defRPr>
                <a:solidFill>
                  <a:schemeClr val="dk1"/>
                </a:solidFill>
                <a:latin typeface="Didact Gothic"/>
                <a:ea typeface="Didact Gothic"/>
                <a:cs typeface="Didact Gothic"/>
                <a:sym typeface="Didact Gothic"/>
              </a:defRPr>
            </a:lvl6pPr>
            <a:lvl7pPr lvl="6">
              <a:buNone/>
              <a:defRPr>
                <a:solidFill>
                  <a:schemeClr val="dk1"/>
                </a:solidFill>
                <a:latin typeface="Didact Gothic"/>
                <a:ea typeface="Didact Gothic"/>
                <a:cs typeface="Didact Gothic"/>
                <a:sym typeface="Didact Gothic"/>
              </a:defRPr>
            </a:lvl7pPr>
            <a:lvl8pPr lvl="7">
              <a:buNone/>
              <a:defRPr>
                <a:solidFill>
                  <a:schemeClr val="dk1"/>
                </a:solidFill>
                <a:latin typeface="Didact Gothic"/>
                <a:ea typeface="Didact Gothic"/>
                <a:cs typeface="Didact Gothic"/>
                <a:sym typeface="Didact Gothic"/>
              </a:defRPr>
            </a:lvl8pPr>
            <a:lvl9pPr lvl="8">
              <a:buNone/>
              <a:defRPr>
                <a:solidFill>
                  <a:schemeClr val="dk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 type="titleOnly">
  <p:cSld name="TITLE_ONLY">
    <p:bg>
      <p:bgPr>
        <a:solidFill>
          <a:schemeClr val="accent5"/>
        </a:solidFill>
        <a:effectLst/>
      </p:bgPr>
    </p:bg>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892050" y="530725"/>
            <a:ext cx="7359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37" name="Google Shape;37;p6"/>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 name="Google Shape;38;p6"/>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 name="Google Shape;39;p6"/>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 name="Google Shape;40;p6"/>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hree columns 5">
  <p:cSld name="CUSTOM_1_1_2">
    <p:bg>
      <p:bgPr>
        <a:solidFill>
          <a:schemeClr val="accent5"/>
        </a:solidFill>
        <a:effectLst/>
      </p:bgPr>
    </p:bg>
    <p:spTree>
      <p:nvGrpSpPr>
        <p:cNvPr id="1" name="Shape 420"/>
        <p:cNvGrpSpPr/>
        <p:nvPr/>
      </p:nvGrpSpPr>
      <p:grpSpPr>
        <a:xfrm>
          <a:off x="0" y="0"/>
          <a:ext cx="0" cy="0"/>
          <a:chOff x="0" y="0"/>
          <a:chExt cx="0" cy="0"/>
        </a:xfrm>
      </p:grpSpPr>
      <p:sp>
        <p:nvSpPr>
          <p:cNvPr id="421" name="Google Shape;421;p51"/>
          <p:cNvSpPr txBox="1">
            <a:spLocks noGrp="1"/>
          </p:cNvSpPr>
          <p:nvPr>
            <p:ph type="title"/>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422" name="Google Shape;422;p51"/>
          <p:cNvSpPr txBox="1">
            <a:spLocks noGrp="1"/>
          </p:cNvSpPr>
          <p:nvPr>
            <p:ph type="title" idx="2"/>
          </p:nvPr>
        </p:nvSpPr>
        <p:spPr>
          <a:xfrm>
            <a:off x="1284681"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23" name="Google Shape;423;p51"/>
          <p:cNvSpPr txBox="1">
            <a:spLocks noGrp="1"/>
          </p:cNvSpPr>
          <p:nvPr>
            <p:ph type="subTitle" idx="1"/>
          </p:nvPr>
        </p:nvSpPr>
        <p:spPr>
          <a:xfrm>
            <a:off x="940581"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24" name="Google Shape;424;p51"/>
          <p:cNvSpPr txBox="1">
            <a:spLocks noGrp="1"/>
          </p:cNvSpPr>
          <p:nvPr>
            <p:ph type="title" idx="3"/>
          </p:nvPr>
        </p:nvSpPr>
        <p:spPr>
          <a:xfrm>
            <a:off x="6699519" y="325747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25" name="Google Shape;425;p51"/>
          <p:cNvSpPr txBox="1">
            <a:spLocks noGrp="1"/>
          </p:cNvSpPr>
          <p:nvPr>
            <p:ph type="subTitle" idx="4"/>
          </p:nvPr>
        </p:nvSpPr>
        <p:spPr>
          <a:xfrm>
            <a:off x="6355419" y="3520107"/>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26" name="Google Shape;426;p51"/>
          <p:cNvSpPr txBox="1">
            <a:spLocks noGrp="1"/>
          </p:cNvSpPr>
          <p:nvPr>
            <p:ph type="title" idx="5"/>
          </p:nvPr>
        </p:nvSpPr>
        <p:spPr>
          <a:xfrm>
            <a:off x="3990022" y="3270025"/>
            <a:ext cx="11598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27" name="Google Shape;427;p51"/>
          <p:cNvSpPr txBox="1">
            <a:spLocks noGrp="1"/>
          </p:cNvSpPr>
          <p:nvPr>
            <p:ph type="subTitle" idx="6"/>
          </p:nvPr>
        </p:nvSpPr>
        <p:spPr>
          <a:xfrm>
            <a:off x="3645922" y="3541195"/>
            <a:ext cx="18480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28" name="Google Shape;428;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and text">
  <p:cSld name="CUSTOM_23">
    <p:bg>
      <p:bgPr>
        <a:solidFill>
          <a:schemeClr val="accent5"/>
        </a:solidFill>
        <a:effectLst/>
      </p:bgPr>
    </p:bg>
    <p:spTree>
      <p:nvGrpSpPr>
        <p:cNvPr id="1" name="Shape 429"/>
        <p:cNvGrpSpPr/>
        <p:nvPr/>
      </p:nvGrpSpPr>
      <p:grpSpPr>
        <a:xfrm>
          <a:off x="0" y="0"/>
          <a:ext cx="0" cy="0"/>
          <a:chOff x="0" y="0"/>
          <a:chExt cx="0" cy="0"/>
        </a:xfrm>
      </p:grpSpPr>
      <p:sp>
        <p:nvSpPr>
          <p:cNvPr id="430" name="Google Shape;430;p52"/>
          <p:cNvSpPr/>
          <p:nvPr/>
        </p:nvSpPr>
        <p:spPr>
          <a:xfrm flipH="1">
            <a:off x="4458687" y="-942975"/>
            <a:ext cx="8250600" cy="79998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1" name="Google Shape;431;p52"/>
          <p:cNvSpPr/>
          <p:nvPr/>
        </p:nvSpPr>
        <p:spPr>
          <a:xfrm>
            <a:off x="3310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2"/>
          <p:cNvSpPr/>
          <p:nvPr/>
        </p:nvSpPr>
        <p:spPr>
          <a:xfrm>
            <a:off x="53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2"/>
          <p:cNvSpPr/>
          <p:nvPr/>
        </p:nvSpPr>
        <p:spPr>
          <a:xfrm>
            <a:off x="6085050" y="1947500"/>
            <a:ext cx="2523900" cy="2024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2"/>
          <p:cNvSpPr txBox="1">
            <a:spLocks noGrp="1"/>
          </p:cNvSpPr>
          <p:nvPr>
            <p:ph type="subTitle" idx="1"/>
          </p:nvPr>
        </p:nvSpPr>
        <p:spPr>
          <a:xfrm>
            <a:off x="653699"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35" name="Google Shape;435;p52"/>
          <p:cNvSpPr txBox="1">
            <a:spLocks noGrp="1"/>
          </p:cNvSpPr>
          <p:nvPr>
            <p:ph type="subTitle" idx="2"/>
          </p:nvPr>
        </p:nvSpPr>
        <p:spPr>
          <a:xfrm>
            <a:off x="3439674"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36" name="Google Shape;436;p52"/>
          <p:cNvSpPr txBox="1">
            <a:spLocks noGrp="1"/>
          </p:cNvSpPr>
          <p:nvPr>
            <p:ph type="subTitle" idx="3"/>
          </p:nvPr>
        </p:nvSpPr>
        <p:spPr>
          <a:xfrm>
            <a:off x="6203701" y="3141175"/>
            <a:ext cx="2286600" cy="7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37" name="Google Shape;437;p52"/>
          <p:cNvSpPr txBox="1">
            <a:spLocks noGrp="1"/>
          </p:cNvSpPr>
          <p:nvPr>
            <p:ph type="title" hasCustomPrompt="1"/>
          </p:nvPr>
        </p:nvSpPr>
        <p:spPr>
          <a:xfrm>
            <a:off x="588299"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438" name="Google Shape;438;p52"/>
          <p:cNvSpPr txBox="1">
            <a:spLocks noGrp="1"/>
          </p:cNvSpPr>
          <p:nvPr>
            <p:ph type="title" idx="4" hasCustomPrompt="1"/>
          </p:nvPr>
        </p:nvSpPr>
        <p:spPr>
          <a:xfrm>
            <a:off x="3363300"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439" name="Google Shape;439;p52"/>
          <p:cNvSpPr txBox="1">
            <a:spLocks noGrp="1"/>
          </p:cNvSpPr>
          <p:nvPr>
            <p:ph type="title" idx="5" hasCustomPrompt="1"/>
          </p:nvPr>
        </p:nvSpPr>
        <p:spPr>
          <a:xfrm>
            <a:off x="6138301" y="2468125"/>
            <a:ext cx="24174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b="1">
                <a:solidFill>
                  <a:schemeClr val="lt1"/>
                </a:solidFill>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440" name="Google Shape;440;p52"/>
          <p:cNvSpPr txBox="1">
            <a:spLocks noGrp="1"/>
          </p:cNvSpPr>
          <p:nvPr>
            <p:ph type="title" idx="6"/>
          </p:nvPr>
        </p:nvSpPr>
        <p:spPr>
          <a:xfrm>
            <a:off x="1974300" y="530725"/>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441" name="Google Shape;441;p52"/>
          <p:cNvSpPr/>
          <p:nvPr/>
        </p:nvSpPr>
        <p:spPr>
          <a:xfrm flipH="1">
            <a:off x="7169700" y="2391925"/>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2" name="Google Shape;442;p52"/>
          <p:cNvSpPr/>
          <p:nvPr/>
        </p:nvSpPr>
        <p:spPr>
          <a:xfrm rot="10800000" flipH="1">
            <a:off x="-762425" y="-1182250"/>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3" name="Google Shape;443;p52"/>
          <p:cNvSpPr/>
          <p:nvPr/>
        </p:nvSpPr>
        <p:spPr>
          <a:xfrm rot="10800000" flipH="1">
            <a:off x="-16814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Numbers and text 1">
  <p:cSld name="CUSTOM_23_1">
    <p:bg>
      <p:bgPr>
        <a:solidFill>
          <a:schemeClr val="dk1"/>
        </a:solidFill>
        <a:effectLst/>
      </p:bgPr>
    </p:bg>
    <p:spTree>
      <p:nvGrpSpPr>
        <p:cNvPr id="1" name="Shape 445"/>
        <p:cNvGrpSpPr/>
        <p:nvPr/>
      </p:nvGrpSpPr>
      <p:grpSpPr>
        <a:xfrm>
          <a:off x="0" y="0"/>
          <a:ext cx="0" cy="0"/>
          <a:chOff x="0" y="0"/>
          <a:chExt cx="0" cy="0"/>
        </a:xfrm>
      </p:grpSpPr>
      <p:sp>
        <p:nvSpPr>
          <p:cNvPr id="446" name="Google Shape;446;p53"/>
          <p:cNvSpPr txBox="1">
            <a:spLocks noGrp="1"/>
          </p:cNvSpPr>
          <p:nvPr>
            <p:ph type="subTitle" idx="1"/>
          </p:nvPr>
        </p:nvSpPr>
        <p:spPr>
          <a:xfrm>
            <a:off x="713250" y="1264629"/>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47" name="Google Shape;447;p53"/>
          <p:cNvSpPr txBox="1">
            <a:spLocks noGrp="1"/>
          </p:cNvSpPr>
          <p:nvPr>
            <p:ph type="title" hasCustomPrompt="1"/>
          </p:nvPr>
        </p:nvSpPr>
        <p:spPr>
          <a:xfrm>
            <a:off x="713227" y="639821"/>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448" name="Google Shape;448;p53"/>
          <p:cNvSpPr txBox="1">
            <a:spLocks noGrp="1"/>
          </p:cNvSpPr>
          <p:nvPr>
            <p:ph type="subTitle" idx="2"/>
          </p:nvPr>
        </p:nvSpPr>
        <p:spPr>
          <a:xfrm>
            <a:off x="713250" y="2701904"/>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49" name="Google Shape;449;p53"/>
          <p:cNvSpPr txBox="1">
            <a:spLocks noGrp="1"/>
          </p:cNvSpPr>
          <p:nvPr>
            <p:ph type="title" idx="3" hasCustomPrompt="1"/>
          </p:nvPr>
        </p:nvSpPr>
        <p:spPr>
          <a:xfrm>
            <a:off x="713227" y="2077096"/>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450" name="Google Shape;450;p53"/>
          <p:cNvSpPr txBox="1">
            <a:spLocks noGrp="1"/>
          </p:cNvSpPr>
          <p:nvPr>
            <p:ph type="subTitle" idx="4"/>
          </p:nvPr>
        </p:nvSpPr>
        <p:spPr>
          <a:xfrm>
            <a:off x="713250" y="4139179"/>
            <a:ext cx="7717500" cy="36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sz="1400">
                <a:solidFill>
                  <a:schemeClr val="lt1"/>
                </a:solidFill>
                <a:latin typeface="Didact Gothic"/>
                <a:ea typeface="Didact Gothic"/>
                <a:cs typeface="Didact Gothic"/>
                <a:sym typeface="Didact Gothic"/>
              </a:defRPr>
            </a:lvl9pPr>
          </a:lstStyle>
          <a:p>
            <a:endParaRPr/>
          </a:p>
        </p:txBody>
      </p:sp>
      <p:sp>
        <p:nvSpPr>
          <p:cNvPr id="451" name="Google Shape;451;p53"/>
          <p:cNvSpPr txBox="1">
            <a:spLocks noGrp="1"/>
          </p:cNvSpPr>
          <p:nvPr>
            <p:ph type="title" idx="5" hasCustomPrompt="1"/>
          </p:nvPr>
        </p:nvSpPr>
        <p:spPr>
          <a:xfrm>
            <a:off x="713227" y="3514371"/>
            <a:ext cx="77175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000"/>
              <a:buNone/>
              <a:defRPr sz="5000" b="1">
                <a:solidFill>
                  <a:schemeClr val="lt1"/>
                </a:solidFill>
              </a:defRPr>
            </a:lvl1pPr>
            <a:lvl2pPr lvl="1" algn="ctr" rtl="0">
              <a:spcBef>
                <a:spcPts val="0"/>
              </a:spcBef>
              <a:spcAft>
                <a:spcPts val="0"/>
              </a:spcAft>
              <a:buClr>
                <a:schemeClr val="lt1"/>
              </a:buClr>
              <a:buSzPts val="5000"/>
              <a:buNone/>
              <a:defRPr sz="5000" b="1">
                <a:solidFill>
                  <a:schemeClr val="lt1"/>
                </a:solidFill>
              </a:defRPr>
            </a:lvl2pPr>
            <a:lvl3pPr lvl="2" algn="ctr" rtl="0">
              <a:spcBef>
                <a:spcPts val="0"/>
              </a:spcBef>
              <a:spcAft>
                <a:spcPts val="0"/>
              </a:spcAft>
              <a:buClr>
                <a:schemeClr val="lt1"/>
              </a:buClr>
              <a:buSzPts val="5000"/>
              <a:buNone/>
              <a:defRPr sz="5000" b="1">
                <a:solidFill>
                  <a:schemeClr val="lt1"/>
                </a:solidFill>
              </a:defRPr>
            </a:lvl3pPr>
            <a:lvl4pPr lvl="3" algn="ctr" rtl="0">
              <a:spcBef>
                <a:spcPts val="0"/>
              </a:spcBef>
              <a:spcAft>
                <a:spcPts val="0"/>
              </a:spcAft>
              <a:buClr>
                <a:schemeClr val="lt1"/>
              </a:buClr>
              <a:buSzPts val="5000"/>
              <a:buNone/>
              <a:defRPr sz="5000" b="1">
                <a:solidFill>
                  <a:schemeClr val="lt1"/>
                </a:solidFill>
              </a:defRPr>
            </a:lvl4pPr>
            <a:lvl5pPr lvl="4" algn="ctr" rtl="0">
              <a:spcBef>
                <a:spcPts val="0"/>
              </a:spcBef>
              <a:spcAft>
                <a:spcPts val="0"/>
              </a:spcAft>
              <a:buClr>
                <a:schemeClr val="lt1"/>
              </a:buClr>
              <a:buSzPts val="5000"/>
              <a:buNone/>
              <a:defRPr sz="5000" b="1">
                <a:solidFill>
                  <a:schemeClr val="lt1"/>
                </a:solidFill>
              </a:defRPr>
            </a:lvl5pPr>
            <a:lvl6pPr lvl="5" algn="ctr" rtl="0">
              <a:spcBef>
                <a:spcPts val="0"/>
              </a:spcBef>
              <a:spcAft>
                <a:spcPts val="0"/>
              </a:spcAft>
              <a:buClr>
                <a:schemeClr val="lt1"/>
              </a:buClr>
              <a:buSzPts val="5000"/>
              <a:buNone/>
              <a:defRPr sz="5000" b="1">
                <a:solidFill>
                  <a:schemeClr val="lt1"/>
                </a:solidFill>
              </a:defRPr>
            </a:lvl6pPr>
            <a:lvl7pPr lvl="6" algn="ctr" rtl="0">
              <a:spcBef>
                <a:spcPts val="0"/>
              </a:spcBef>
              <a:spcAft>
                <a:spcPts val="0"/>
              </a:spcAft>
              <a:buClr>
                <a:schemeClr val="lt1"/>
              </a:buClr>
              <a:buSzPts val="5000"/>
              <a:buNone/>
              <a:defRPr sz="5000" b="1">
                <a:solidFill>
                  <a:schemeClr val="lt1"/>
                </a:solidFill>
              </a:defRPr>
            </a:lvl7pPr>
            <a:lvl8pPr lvl="7" algn="ctr" rtl="0">
              <a:spcBef>
                <a:spcPts val="0"/>
              </a:spcBef>
              <a:spcAft>
                <a:spcPts val="0"/>
              </a:spcAft>
              <a:buClr>
                <a:schemeClr val="lt1"/>
              </a:buClr>
              <a:buSzPts val="5000"/>
              <a:buNone/>
              <a:defRPr sz="5000" b="1">
                <a:solidFill>
                  <a:schemeClr val="lt1"/>
                </a:solidFill>
              </a:defRPr>
            </a:lvl8pPr>
            <a:lvl9pPr lvl="8" algn="ctr" rtl="0">
              <a:spcBef>
                <a:spcPts val="0"/>
              </a:spcBef>
              <a:spcAft>
                <a:spcPts val="0"/>
              </a:spcAft>
              <a:buClr>
                <a:schemeClr val="lt1"/>
              </a:buClr>
              <a:buSzPts val="5000"/>
              <a:buNone/>
              <a:defRPr sz="5000" b="1">
                <a:solidFill>
                  <a:schemeClr val="lt1"/>
                </a:solidFill>
              </a:defRPr>
            </a:lvl9pPr>
          </a:lstStyle>
          <a:p>
            <a:r>
              <a:t>xx%</a:t>
            </a:r>
          </a:p>
        </p:txBody>
      </p:sp>
      <p:sp>
        <p:nvSpPr>
          <p:cNvPr id="452" name="Google Shape;452;p53"/>
          <p:cNvSpPr/>
          <p:nvPr/>
        </p:nvSpPr>
        <p:spPr>
          <a:xfrm rot="10800000">
            <a:off x="5913650" y="-411375"/>
            <a:ext cx="5264100" cy="26976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3"/>
          <p:cNvSpPr/>
          <p:nvPr/>
        </p:nvSpPr>
        <p:spPr>
          <a:xfrm>
            <a:off x="-5191825" y="2310500"/>
            <a:ext cx="7403100" cy="3794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3"/>
          <p:cNvSpPr/>
          <p:nvPr/>
        </p:nvSpPr>
        <p:spPr>
          <a:xfrm flipH="1">
            <a:off x="-924100" y="3997950"/>
            <a:ext cx="3329700" cy="15618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Numbers and text 2">
  <p:cSld name="CUSTOM_34">
    <p:spTree>
      <p:nvGrpSpPr>
        <p:cNvPr id="1" name="Shape 456"/>
        <p:cNvGrpSpPr/>
        <p:nvPr/>
      </p:nvGrpSpPr>
      <p:grpSpPr>
        <a:xfrm>
          <a:off x="0" y="0"/>
          <a:ext cx="0" cy="0"/>
          <a:chOff x="0" y="0"/>
          <a:chExt cx="0" cy="0"/>
        </a:xfrm>
      </p:grpSpPr>
      <p:sp>
        <p:nvSpPr>
          <p:cNvPr id="457" name="Google Shape;457;p54"/>
          <p:cNvSpPr txBox="1">
            <a:spLocks noGrp="1"/>
          </p:cNvSpPr>
          <p:nvPr>
            <p:ph type="title"/>
          </p:nvPr>
        </p:nvSpPr>
        <p:spPr>
          <a:xfrm>
            <a:off x="716550" y="530725"/>
            <a:ext cx="77109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700"/>
              <a:buNone/>
              <a:defRPr sz="3000" b="1">
                <a:solidFill>
                  <a:schemeClr val="dk1"/>
                </a:solidFill>
              </a:defRPr>
            </a:lvl1pPr>
            <a:lvl2pPr lvl="1" algn="ctr" rtl="0">
              <a:spcBef>
                <a:spcPts val="0"/>
              </a:spcBef>
              <a:spcAft>
                <a:spcPts val="0"/>
              </a:spcAft>
              <a:buClr>
                <a:schemeClr val="dk1"/>
              </a:buClr>
              <a:buSzPts val="3000"/>
              <a:buNone/>
              <a:defRPr b="1">
                <a:solidFill>
                  <a:schemeClr val="dk1"/>
                </a:solidFill>
              </a:defRPr>
            </a:lvl2pPr>
            <a:lvl3pPr lvl="2" algn="ctr" rtl="0">
              <a:spcBef>
                <a:spcPts val="0"/>
              </a:spcBef>
              <a:spcAft>
                <a:spcPts val="0"/>
              </a:spcAft>
              <a:buClr>
                <a:schemeClr val="dk1"/>
              </a:buClr>
              <a:buSzPts val="3000"/>
              <a:buNone/>
              <a:defRPr b="1">
                <a:solidFill>
                  <a:schemeClr val="dk1"/>
                </a:solidFill>
              </a:defRPr>
            </a:lvl3pPr>
            <a:lvl4pPr lvl="3" algn="ctr" rtl="0">
              <a:spcBef>
                <a:spcPts val="0"/>
              </a:spcBef>
              <a:spcAft>
                <a:spcPts val="0"/>
              </a:spcAft>
              <a:buClr>
                <a:schemeClr val="dk1"/>
              </a:buClr>
              <a:buSzPts val="3000"/>
              <a:buNone/>
              <a:defRPr b="1">
                <a:solidFill>
                  <a:schemeClr val="dk1"/>
                </a:solidFill>
              </a:defRPr>
            </a:lvl4pPr>
            <a:lvl5pPr lvl="4" algn="ctr" rtl="0">
              <a:spcBef>
                <a:spcPts val="0"/>
              </a:spcBef>
              <a:spcAft>
                <a:spcPts val="0"/>
              </a:spcAft>
              <a:buClr>
                <a:schemeClr val="dk1"/>
              </a:buClr>
              <a:buSzPts val="3000"/>
              <a:buNone/>
              <a:defRPr b="1">
                <a:solidFill>
                  <a:schemeClr val="dk1"/>
                </a:solidFill>
              </a:defRPr>
            </a:lvl5pPr>
            <a:lvl6pPr lvl="5" algn="ctr" rtl="0">
              <a:spcBef>
                <a:spcPts val="0"/>
              </a:spcBef>
              <a:spcAft>
                <a:spcPts val="0"/>
              </a:spcAft>
              <a:buClr>
                <a:schemeClr val="dk1"/>
              </a:buClr>
              <a:buSzPts val="3000"/>
              <a:buNone/>
              <a:defRPr b="1">
                <a:solidFill>
                  <a:schemeClr val="dk1"/>
                </a:solidFill>
              </a:defRPr>
            </a:lvl6pPr>
            <a:lvl7pPr lvl="6" algn="ctr" rtl="0">
              <a:spcBef>
                <a:spcPts val="0"/>
              </a:spcBef>
              <a:spcAft>
                <a:spcPts val="0"/>
              </a:spcAft>
              <a:buClr>
                <a:schemeClr val="dk1"/>
              </a:buClr>
              <a:buSzPts val="3000"/>
              <a:buNone/>
              <a:defRPr b="1">
                <a:solidFill>
                  <a:schemeClr val="dk1"/>
                </a:solidFill>
              </a:defRPr>
            </a:lvl7pPr>
            <a:lvl8pPr lvl="7" algn="ctr" rtl="0">
              <a:spcBef>
                <a:spcPts val="0"/>
              </a:spcBef>
              <a:spcAft>
                <a:spcPts val="0"/>
              </a:spcAft>
              <a:buClr>
                <a:schemeClr val="dk1"/>
              </a:buClr>
              <a:buSzPts val="3000"/>
              <a:buNone/>
              <a:defRPr b="1">
                <a:solidFill>
                  <a:schemeClr val="dk1"/>
                </a:solidFill>
              </a:defRPr>
            </a:lvl8pPr>
            <a:lvl9pPr lvl="8" algn="ctr" rtl="0">
              <a:spcBef>
                <a:spcPts val="0"/>
              </a:spcBef>
              <a:spcAft>
                <a:spcPts val="0"/>
              </a:spcAft>
              <a:buClr>
                <a:schemeClr val="dk1"/>
              </a:buClr>
              <a:buSzPts val="3000"/>
              <a:buNone/>
              <a:defRPr b="1">
                <a:solidFill>
                  <a:schemeClr val="dk1"/>
                </a:solidFill>
              </a:defRPr>
            </a:lvl9pPr>
          </a:lstStyle>
          <a:p>
            <a:endParaRPr/>
          </a:p>
        </p:txBody>
      </p:sp>
      <p:sp>
        <p:nvSpPr>
          <p:cNvPr id="458" name="Google Shape;458;p54"/>
          <p:cNvSpPr/>
          <p:nvPr/>
        </p:nvSpPr>
        <p:spPr>
          <a:xfrm>
            <a:off x="-1681400" y="248210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9" name="Google Shape;459;p54"/>
          <p:cNvSpPr/>
          <p:nvPr/>
        </p:nvSpPr>
        <p:spPr>
          <a:xfrm rot="10800000">
            <a:off x="6494725" y="-11822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60" name="Google Shape;460;p54"/>
          <p:cNvSpPr/>
          <p:nvPr/>
        </p:nvSpPr>
        <p:spPr>
          <a:xfrm rot="10800000">
            <a:off x="5454700" y="-17893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4"/>
          <p:cNvSpPr txBox="1">
            <a:spLocks noGrp="1"/>
          </p:cNvSpPr>
          <p:nvPr>
            <p:ph type="title" idx="2"/>
          </p:nvPr>
        </p:nvSpPr>
        <p:spPr>
          <a:xfrm>
            <a:off x="928050"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62" name="Google Shape;462;p54"/>
          <p:cNvSpPr txBox="1">
            <a:spLocks noGrp="1"/>
          </p:cNvSpPr>
          <p:nvPr>
            <p:ph type="subTitle" idx="1"/>
          </p:nvPr>
        </p:nvSpPr>
        <p:spPr>
          <a:xfrm>
            <a:off x="758850"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63" name="Google Shape;463;p54"/>
          <p:cNvSpPr txBox="1">
            <a:spLocks noGrp="1"/>
          </p:cNvSpPr>
          <p:nvPr>
            <p:ph type="title" idx="3"/>
          </p:nvPr>
        </p:nvSpPr>
        <p:spPr>
          <a:xfrm>
            <a:off x="6686827"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64" name="Google Shape;464;p54"/>
          <p:cNvSpPr txBox="1">
            <a:spLocks noGrp="1"/>
          </p:cNvSpPr>
          <p:nvPr>
            <p:ph type="subTitle" idx="4"/>
          </p:nvPr>
        </p:nvSpPr>
        <p:spPr>
          <a:xfrm>
            <a:off x="6517622"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65" name="Google Shape;465;p54"/>
          <p:cNvSpPr txBox="1">
            <a:spLocks noGrp="1"/>
          </p:cNvSpPr>
          <p:nvPr>
            <p:ph type="title" idx="5"/>
          </p:nvPr>
        </p:nvSpPr>
        <p:spPr>
          <a:xfrm>
            <a:off x="3815126" y="3565775"/>
            <a:ext cx="15096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800" b="1">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endParaRPr/>
          </a:p>
        </p:txBody>
      </p:sp>
      <p:sp>
        <p:nvSpPr>
          <p:cNvPr id="466" name="Google Shape;466;p54"/>
          <p:cNvSpPr txBox="1">
            <a:spLocks noGrp="1"/>
          </p:cNvSpPr>
          <p:nvPr>
            <p:ph type="subTitle" idx="6"/>
          </p:nvPr>
        </p:nvSpPr>
        <p:spPr>
          <a:xfrm>
            <a:off x="3645921" y="3950490"/>
            <a:ext cx="1848000" cy="39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1pPr>
            <a:lvl2pPr lvl="1"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2pPr>
            <a:lvl3pPr lvl="2"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3pPr>
            <a:lvl4pPr lvl="3"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4pPr>
            <a:lvl5pPr lvl="4"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5pPr>
            <a:lvl6pPr lvl="5"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6pPr>
            <a:lvl7pPr lvl="6"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7pPr>
            <a:lvl8pPr lvl="7"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8pPr>
            <a:lvl9pPr lvl="8" algn="ctr" rtl="0">
              <a:lnSpc>
                <a:spcPct val="100000"/>
              </a:lnSpc>
              <a:spcBef>
                <a:spcPts val="0"/>
              </a:spcBef>
              <a:spcAft>
                <a:spcPts val="0"/>
              </a:spcAft>
              <a:buClr>
                <a:schemeClr val="dk1"/>
              </a:buClr>
              <a:buSzPts val="1400"/>
              <a:buFont typeface="Didact Gothic"/>
              <a:buNone/>
              <a:defRPr>
                <a:solidFill>
                  <a:schemeClr val="dk1"/>
                </a:solidFill>
                <a:latin typeface="Didact Gothic"/>
                <a:ea typeface="Didact Gothic"/>
                <a:cs typeface="Didact Gothic"/>
                <a:sym typeface="Didact Gothic"/>
              </a:defRPr>
            </a:lvl9pPr>
          </a:lstStyle>
          <a:p>
            <a:endParaRPr/>
          </a:p>
        </p:txBody>
      </p:sp>
      <p:sp>
        <p:nvSpPr>
          <p:cNvPr id="467" name="Google Shape;467;p54"/>
          <p:cNvSpPr txBox="1">
            <a:spLocks noGrp="1"/>
          </p:cNvSpPr>
          <p:nvPr>
            <p:ph type="title" idx="7" hasCustomPrompt="1"/>
          </p:nvPr>
        </p:nvSpPr>
        <p:spPr>
          <a:xfrm>
            <a:off x="4006513" y="2497875"/>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
        <p:nvSpPr>
          <p:cNvPr id="468" name="Google Shape;468;p54"/>
          <p:cNvSpPr txBox="1">
            <a:spLocks noGrp="1"/>
          </p:cNvSpPr>
          <p:nvPr>
            <p:ph type="title" idx="8" hasCustomPrompt="1"/>
          </p:nvPr>
        </p:nvSpPr>
        <p:spPr>
          <a:xfrm>
            <a:off x="1117350" y="2497873"/>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
        <p:nvSpPr>
          <p:cNvPr id="469" name="Google Shape;469;p54"/>
          <p:cNvSpPr txBox="1">
            <a:spLocks noGrp="1"/>
          </p:cNvSpPr>
          <p:nvPr>
            <p:ph type="title" idx="9" hasCustomPrompt="1"/>
          </p:nvPr>
        </p:nvSpPr>
        <p:spPr>
          <a:xfrm>
            <a:off x="6876113" y="2497873"/>
            <a:ext cx="1131000" cy="39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b="1">
                <a:solidFill>
                  <a:schemeClr val="dk1"/>
                </a:solidFill>
              </a:defRPr>
            </a:lvl1pPr>
            <a:lvl2pPr lvl="1" algn="ctr" rtl="0">
              <a:spcBef>
                <a:spcPts val="0"/>
              </a:spcBef>
              <a:spcAft>
                <a:spcPts val="0"/>
              </a:spcAft>
              <a:buClr>
                <a:schemeClr val="dk1"/>
              </a:buClr>
              <a:buSzPts val="2500"/>
              <a:buNone/>
              <a:defRPr sz="2500" b="1">
                <a:solidFill>
                  <a:schemeClr val="dk1"/>
                </a:solidFill>
              </a:defRPr>
            </a:lvl2pPr>
            <a:lvl3pPr lvl="2" algn="ctr" rtl="0">
              <a:spcBef>
                <a:spcPts val="0"/>
              </a:spcBef>
              <a:spcAft>
                <a:spcPts val="0"/>
              </a:spcAft>
              <a:buClr>
                <a:schemeClr val="dk1"/>
              </a:buClr>
              <a:buSzPts val="2500"/>
              <a:buNone/>
              <a:defRPr sz="2500" b="1">
                <a:solidFill>
                  <a:schemeClr val="dk1"/>
                </a:solidFill>
              </a:defRPr>
            </a:lvl3pPr>
            <a:lvl4pPr lvl="3" algn="ctr" rtl="0">
              <a:spcBef>
                <a:spcPts val="0"/>
              </a:spcBef>
              <a:spcAft>
                <a:spcPts val="0"/>
              </a:spcAft>
              <a:buClr>
                <a:schemeClr val="dk1"/>
              </a:buClr>
              <a:buSzPts val="2500"/>
              <a:buNone/>
              <a:defRPr sz="2500" b="1">
                <a:solidFill>
                  <a:schemeClr val="dk1"/>
                </a:solidFill>
              </a:defRPr>
            </a:lvl4pPr>
            <a:lvl5pPr lvl="4" algn="ctr" rtl="0">
              <a:spcBef>
                <a:spcPts val="0"/>
              </a:spcBef>
              <a:spcAft>
                <a:spcPts val="0"/>
              </a:spcAft>
              <a:buClr>
                <a:schemeClr val="dk1"/>
              </a:buClr>
              <a:buSzPts val="2500"/>
              <a:buNone/>
              <a:defRPr sz="2500" b="1">
                <a:solidFill>
                  <a:schemeClr val="dk1"/>
                </a:solidFill>
              </a:defRPr>
            </a:lvl5pPr>
            <a:lvl6pPr lvl="5" algn="ctr" rtl="0">
              <a:spcBef>
                <a:spcPts val="0"/>
              </a:spcBef>
              <a:spcAft>
                <a:spcPts val="0"/>
              </a:spcAft>
              <a:buClr>
                <a:schemeClr val="dk1"/>
              </a:buClr>
              <a:buSzPts val="2500"/>
              <a:buNone/>
              <a:defRPr sz="2500" b="1">
                <a:solidFill>
                  <a:schemeClr val="dk1"/>
                </a:solidFill>
              </a:defRPr>
            </a:lvl6pPr>
            <a:lvl7pPr lvl="6" algn="ctr" rtl="0">
              <a:spcBef>
                <a:spcPts val="0"/>
              </a:spcBef>
              <a:spcAft>
                <a:spcPts val="0"/>
              </a:spcAft>
              <a:buClr>
                <a:schemeClr val="dk1"/>
              </a:buClr>
              <a:buSzPts val="2500"/>
              <a:buNone/>
              <a:defRPr sz="2500" b="1">
                <a:solidFill>
                  <a:schemeClr val="dk1"/>
                </a:solidFill>
              </a:defRPr>
            </a:lvl7pPr>
            <a:lvl8pPr lvl="7" algn="ctr" rtl="0">
              <a:spcBef>
                <a:spcPts val="0"/>
              </a:spcBef>
              <a:spcAft>
                <a:spcPts val="0"/>
              </a:spcAft>
              <a:buClr>
                <a:schemeClr val="dk1"/>
              </a:buClr>
              <a:buSzPts val="2500"/>
              <a:buNone/>
              <a:defRPr sz="2500" b="1">
                <a:solidFill>
                  <a:schemeClr val="dk1"/>
                </a:solidFill>
              </a:defRPr>
            </a:lvl8pPr>
            <a:lvl9pPr lvl="8" algn="ctr" rtl="0">
              <a:spcBef>
                <a:spcPts val="0"/>
              </a:spcBef>
              <a:spcAft>
                <a:spcPts val="0"/>
              </a:spcAft>
              <a:buClr>
                <a:schemeClr val="dk1"/>
              </a:buClr>
              <a:buSzPts val="2500"/>
              <a:buNone/>
              <a:defRPr sz="2500" b="1">
                <a:solidFill>
                  <a:schemeClr val="dk1"/>
                </a:solidFill>
              </a:defRPr>
            </a:lvl9pPr>
          </a:lstStyle>
          <a:p>
            <a:r>
              <a:t>xx%</a:t>
            </a:r>
          </a:p>
        </p:txBody>
      </p:sp>
      <p:sp>
        <p:nvSpPr>
          <p:cNvPr id="470" name="Google Shape;470;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1">
  <p:cSld name="CAPTION_ONLY_1">
    <p:bg>
      <p:bgPr>
        <a:solidFill>
          <a:schemeClr val="accent5"/>
        </a:solidFill>
        <a:effectLst/>
      </p:bgPr>
    </p:bg>
    <p:spTree>
      <p:nvGrpSpPr>
        <p:cNvPr id="1" name="Shape 471"/>
        <p:cNvGrpSpPr/>
        <p:nvPr/>
      </p:nvGrpSpPr>
      <p:grpSpPr>
        <a:xfrm>
          <a:off x="0" y="0"/>
          <a:ext cx="0" cy="0"/>
          <a:chOff x="0" y="0"/>
          <a:chExt cx="0" cy="0"/>
        </a:xfrm>
      </p:grpSpPr>
      <p:sp>
        <p:nvSpPr>
          <p:cNvPr id="472" name="Google Shape;472;p55"/>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5"/>
          <p:cNvSpPr/>
          <p:nvPr/>
        </p:nvSpPr>
        <p:spPr>
          <a:xfrm>
            <a:off x="-75550" y="463300"/>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5"/>
          <p:cNvSpPr/>
          <p:nvPr/>
        </p:nvSpPr>
        <p:spPr>
          <a:xfrm rot="10800000">
            <a:off x="6530450" y="-61437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5" name="Google Shape;475;p55"/>
          <p:cNvSpPr/>
          <p:nvPr/>
        </p:nvSpPr>
        <p:spPr>
          <a:xfrm rot="10800000">
            <a:off x="6749525" y="-709625"/>
            <a:ext cx="3405900" cy="3302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6" name="Google Shape;476;p55"/>
          <p:cNvSpPr txBox="1">
            <a:spLocks noGrp="1"/>
          </p:cNvSpPr>
          <p:nvPr>
            <p:ph type="title"/>
          </p:nvPr>
        </p:nvSpPr>
        <p:spPr>
          <a:xfrm>
            <a:off x="713225" y="530725"/>
            <a:ext cx="3858900" cy="84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477" name="Google Shape;477;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hanks">
  <p:cSld name="CUSTOM_18">
    <p:bg>
      <p:bgPr>
        <a:solidFill>
          <a:schemeClr val="dk1"/>
        </a:solidFill>
        <a:effectLst/>
      </p:bgPr>
    </p:bg>
    <p:spTree>
      <p:nvGrpSpPr>
        <p:cNvPr id="1" name="Shape 478"/>
        <p:cNvGrpSpPr/>
        <p:nvPr/>
      </p:nvGrpSpPr>
      <p:grpSpPr>
        <a:xfrm>
          <a:off x="0" y="0"/>
          <a:ext cx="0" cy="0"/>
          <a:chOff x="0" y="0"/>
          <a:chExt cx="0" cy="0"/>
        </a:xfrm>
      </p:grpSpPr>
      <p:sp>
        <p:nvSpPr>
          <p:cNvPr id="479" name="Google Shape;479;p56"/>
          <p:cNvSpPr/>
          <p:nvPr/>
        </p:nvSpPr>
        <p:spPr>
          <a:xfrm>
            <a:off x="4165600" y="2820426"/>
            <a:ext cx="8077200" cy="3875700"/>
          </a:xfrm>
          <a:prstGeom prst="triangle">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idact Gothic"/>
              <a:ea typeface="Didact Gothic"/>
              <a:cs typeface="Didact Gothic"/>
              <a:sym typeface="Didact Gothic"/>
            </a:endParaRPr>
          </a:p>
        </p:txBody>
      </p:sp>
      <p:sp>
        <p:nvSpPr>
          <p:cNvPr id="480" name="Google Shape;480;p56"/>
          <p:cNvSpPr/>
          <p:nvPr/>
        </p:nvSpPr>
        <p:spPr>
          <a:xfrm rot="10800000">
            <a:off x="-1006525" y="-294700"/>
            <a:ext cx="4029300" cy="19335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6"/>
          <p:cNvSpPr txBox="1">
            <a:spLocks noGrp="1"/>
          </p:cNvSpPr>
          <p:nvPr>
            <p:ph type="title"/>
          </p:nvPr>
        </p:nvSpPr>
        <p:spPr>
          <a:xfrm>
            <a:off x="713250" y="672738"/>
            <a:ext cx="7717500" cy="129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8000" b="1">
                <a:solidFill>
                  <a:schemeClr val="accent5"/>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482" name="Google Shape;482;p56"/>
          <p:cNvSpPr txBox="1">
            <a:spLocks noGrp="1"/>
          </p:cNvSpPr>
          <p:nvPr>
            <p:ph type="body" idx="1"/>
          </p:nvPr>
        </p:nvSpPr>
        <p:spPr>
          <a:xfrm>
            <a:off x="3068250" y="2129523"/>
            <a:ext cx="3007500" cy="6909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rtl="0">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rtl="0">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
        <p:nvSpPr>
          <p:cNvPr id="483" name="Google Shape;483;p56"/>
          <p:cNvSpPr txBox="1"/>
          <p:nvPr/>
        </p:nvSpPr>
        <p:spPr>
          <a:xfrm>
            <a:off x="2483550" y="3392650"/>
            <a:ext cx="4176900" cy="690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100">
                <a:solidFill>
                  <a:schemeClr val="lt1"/>
                </a:solidFill>
                <a:latin typeface="Didact Gothic"/>
                <a:ea typeface="Didact Gothic"/>
                <a:cs typeface="Didact Gothic"/>
                <a:sym typeface="Didact Gothic"/>
              </a:rPr>
              <a:t>CREDITS: This presentation template was created by </a:t>
            </a:r>
            <a:r>
              <a:rPr lang="en-US" sz="1100" b="1">
                <a:solidFill>
                  <a:schemeClr val="lt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US" sz="1100">
                <a:solidFill>
                  <a:schemeClr val="lt1"/>
                </a:solidFill>
                <a:latin typeface="Didact Gothic"/>
                <a:ea typeface="Didact Gothic"/>
                <a:cs typeface="Didact Gothic"/>
                <a:sym typeface="Didact Gothic"/>
              </a:rPr>
              <a:t>, including icons by </a:t>
            </a:r>
            <a:r>
              <a:rPr lang="en-US" sz="1100" b="1">
                <a:solidFill>
                  <a:schemeClr val="lt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US" sz="1100">
                <a:solidFill>
                  <a:schemeClr val="lt1"/>
                </a:solidFill>
                <a:latin typeface="Didact Gothic"/>
                <a:ea typeface="Didact Gothic"/>
                <a:cs typeface="Didact Gothic"/>
                <a:sym typeface="Didact Gothic"/>
              </a:rPr>
              <a:t>, infographics &amp; images by </a:t>
            </a:r>
            <a:r>
              <a:rPr lang="en-US" sz="1100" b="1">
                <a:solidFill>
                  <a:schemeClr val="lt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r>
              <a:rPr lang="en-US" sz="1100">
                <a:solidFill>
                  <a:schemeClr val="lt1"/>
                </a:solidFill>
                <a:latin typeface="Didact Gothic"/>
                <a:ea typeface="Didact Gothic"/>
                <a:cs typeface="Didact Gothic"/>
                <a:sym typeface="Didact Gothic"/>
              </a:rPr>
              <a:t> </a:t>
            </a:r>
            <a:endParaRPr sz="1100">
              <a:solidFill>
                <a:schemeClr val="lt1"/>
              </a:solidFill>
              <a:latin typeface="Didact Gothic"/>
              <a:ea typeface="Didact Gothic"/>
              <a:cs typeface="Didact Gothic"/>
              <a:sym typeface="Didact Gothic"/>
            </a:endParaRPr>
          </a:p>
        </p:txBody>
      </p:sp>
      <p:sp>
        <p:nvSpPr>
          <p:cNvPr id="484" name="Google Shape;484;p56"/>
          <p:cNvSpPr txBox="1">
            <a:spLocks noGrp="1"/>
          </p:cNvSpPr>
          <p:nvPr>
            <p:ph type="subTitle" idx="2"/>
          </p:nvPr>
        </p:nvSpPr>
        <p:spPr>
          <a:xfrm>
            <a:off x="3069175" y="1843125"/>
            <a:ext cx="3007500" cy="429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a:spcBef>
                <a:spcPts val="160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a:spcBef>
                <a:spcPts val="1600"/>
              </a:spcBef>
              <a:spcAft>
                <a:spcPts val="160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485" name="Google Shape;485;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
  <p:cSld name="CUSTOM_35">
    <p:spTree>
      <p:nvGrpSpPr>
        <p:cNvPr id="1" name="Shape 486"/>
        <p:cNvGrpSpPr/>
        <p:nvPr/>
      </p:nvGrpSpPr>
      <p:grpSpPr>
        <a:xfrm>
          <a:off x="0" y="0"/>
          <a:ext cx="0" cy="0"/>
          <a:chOff x="0" y="0"/>
          <a:chExt cx="0" cy="0"/>
        </a:xfrm>
      </p:grpSpPr>
      <p:sp>
        <p:nvSpPr>
          <p:cNvPr id="487" name="Google Shape;487;p57"/>
          <p:cNvSpPr/>
          <p:nvPr/>
        </p:nvSpPr>
        <p:spPr>
          <a:xfrm flipH="1">
            <a:off x="7024500" y="2600625"/>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8" name="Google Shape;488;p57"/>
          <p:cNvSpPr/>
          <p:nvPr/>
        </p:nvSpPr>
        <p:spPr>
          <a:xfrm flipH="1">
            <a:off x="7128800" y="2600625"/>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9" name="Google Shape;489;p57"/>
          <p:cNvSpPr/>
          <p:nvPr/>
        </p:nvSpPr>
        <p:spPr>
          <a:xfrm rot="10800000" flipH="1">
            <a:off x="-762425" y="-915550"/>
            <a:ext cx="3405900" cy="330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90" name="Google Shape;490;p57"/>
          <p:cNvSpPr/>
          <p:nvPr/>
        </p:nvSpPr>
        <p:spPr>
          <a:xfrm rot="10800000" flipH="1">
            <a:off x="-1681400" y="-15226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1">
  <p:cSld name="CUSTOM_35_1">
    <p:spTree>
      <p:nvGrpSpPr>
        <p:cNvPr id="1" name="Shape 492"/>
        <p:cNvGrpSpPr/>
        <p:nvPr/>
      </p:nvGrpSpPr>
      <p:grpSpPr>
        <a:xfrm>
          <a:off x="0" y="0"/>
          <a:ext cx="0" cy="0"/>
          <a:chOff x="0" y="0"/>
          <a:chExt cx="0" cy="0"/>
        </a:xfrm>
      </p:grpSpPr>
      <p:sp>
        <p:nvSpPr>
          <p:cNvPr id="493" name="Google Shape;493;p58"/>
          <p:cNvSpPr/>
          <p:nvPr/>
        </p:nvSpPr>
        <p:spPr>
          <a:xfrm rot="10800000" flipH="1">
            <a:off x="0" y="-36200"/>
            <a:ext cx="2292600" cy="20841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8"/>
          <p:cNvSpPr/>
          <p:nvPr/>
        </p:nvSpPr>
        <p:spPr>
          <a:xfrm>
            <a:off x="6053100" y="3064825"/>
            <a:ext cx="5364900" cy="25164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ackground  2">
  <p:cSld name="CUSTOM_35_1_1">
    <p:spTree>
      <p:nvGrpSpPr>
        <p:cNvPr id="1" name="Shape 496"/>
        <p:cNvGrpSpPr/>
        <p:nvPr/>
      </p:nvGrpSpPr>
      <p:grpSpPr>
        <a:xfrm>
          <a:off x="0" y="0"/>
          <a:ext cx="0" cy="0"/>
          <a:chOff x="0" y="0"/>
          <a:chExt cx="0" cy="0"/>
        </a:xfrm>
      </p:grpSpPr>
      <p:cxnSp>
        <p:nvCxnSpPr>
          <p:cNvPr id="497" name="Google Shape;497;p59"/>
          <p:cNvCxnSpPr/>
          <p:nvPr/>
        </p:nvCxnSpPr>
        <p:spPr>
          <a:xfrm>
            <a:off x="6350113" y="-1501125"/>
            <a:ext cx="3757500" cy="4183800"/>
          </a:xfrm>
          <a:prstGeom prst="straightConnector1">
            <a:avLst/>
          </a:prstGeom>
          <a:noFill/>
          <a:ln w="19050" cap="flat" cmpd="sng">
            <a:solidFill>
              <a:schemeClr val="dk1"/>
            </a:solidFill>
            <a:prstDash val="solid"/>
            <a:round/>
            <a:headEnd type="none" w="med" len="med"/>
            <a:tailEnd type="none" w="med" len="med"/>
          </a:ln>
        </p:spPr>
      </p:cxnSp>
      <p:sp>
        <p:nvSpPr>
          <p:cNvPr id="498" name="Google Shape;498;p59"/>
          <p:cNvSpPr/>
          <p:nvPr/>
        </p:nvSpPr>
        <p:spPr>
          <a:xfrm>
            <a:off x="-64200" y="3825775"/>
            <a:ext cx="1296000" cy="1382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9"/>
          <p:cNvSpPr/>
          <p:nvPr/>
        </p:nvSpPr>
        <p:spPr>
          <a:xfrm>
            <a:off x="5258900" y="-237925"/>
            <a:ext cx="11403900" cy="58443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9"/>
          <p:cNvSpPr/>
          <p:nvPr/>
        </p:nvSpPr>
        <p:spPr>
          <a:xfrm rot="10800000">
            <a:off x="-5389050" y="-2161975"/>
            <a:ext cx="11403900" cy="58443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9"/>
          <p:cNvSpPr/>
          <p:nvPr/>
        </p:nvSpPr>
        <p:spPr>
          <a:xfrm>
            <a:off x="5211275" y="3863525"/>
            <a:ext cx="2907300" cy="1490100"/>
          </a:xfrm>
          <a:prstGeom prst="triangle">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9"/>
          <p:cNvSpPr/>
          <p:nvPr/>
        </p:nvSpPr>
        <p:spPr>
          <a:xfrm rot="10800000">
            <a:off x="1107975" y="-556075"/>
            <a:ext cx="2907300" cy="14901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504"/>
        <p:cNvGrpSpPr/>
        <p:nvPr/>
      </p:nvGrpSpPr>
      <p:grpSpPr>
        <a:xfrm>
          <a:off x="0" y="0"/>
          <a:ext cx="0" cy="0"/>
          <a:chOff x="0" y="0"/>
          <a:chExt cx="0" cy="0"/>
        </a:xfrm>
      </p:grpSpPr>
      <p:sp>
        <p:nvSpPr>
          <p:cNvPr id="505" name="Google Shape;505;p60"/>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6" name="Google Shape;506;p60"/>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07" name="Google Shape;507;p60"/>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8" name="Google Shape;508;p60"/>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9" name="Google Shape;509;p6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Clr>
                <a:schemeClr val="lt1"/>
              </a:buClr>
              <a:buSzPts val="14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0" name="Google Shape;510;p6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42"/>
        <p:cNvGrpSpPr/>
        <p:nvPr/>
      </p:nvGrpSpPr>
      <p:grpSpPr>
        <a:xfrm>
          <a:off x="0" y="0"/>
          <a:ext cx="0" cy="0"/>
          <a:chOff x="0" y="0"/>
          <a:chExt cx="0" cy="0"/>
        </a:xfrm>
      </p:grpSpPr>
      <p:sp>
        <p:nvSpPr>
          <p:cNvPr id="43" name="Google Shape;43;p7"/>
          <p:cNvSpPr txBox="1">
            <a:spLocks noGrp="1"/>
          </p:cNvSpPr>
          <p:nvPr>
            <p:ph type="body" idx="1"/>
          </p:nvPr>
        </p:nvSpPr>
        <p:spPr>
          <a:xfrm>
            <a:off x="713225" y="2204605"/>
            <a:ext cx="3850200" cy="6906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44" name="Google Shape;44;p7"/>
          <p:cNvSpPr txBox="1">
            <a:spLocks noGrp="1"/>
          </p:cNvSpPr>
          <p:nvPr>
            <p:ph type="title"/>
          </p:nvPr>
        </p:nvSpPr>
        <p:spPr>
          <a:xfrm>
            <a:off x="713225" y="923025"/>
            <a:ext cx="4220700" cy="9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None/>
              <a:defRPr sz="30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45" name="Google Shape;45;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Didact Gothic"/>
                <a:ea typeface="Didact Gothic"/>
                <a:cs typeface="Didact Gothic"/>
                <a:sym typeface="Didact Gothic"/>
              </a:defRPr>
            </a:lvl1pPr>
            <a:lvl2pPr lvl="1">
              <a:buNone/>
              <a:defRPr>
                <a:solidFill>
                  <a:schemeClr val="lt1"/>
                </a:solidFill>
                <a:latin typeface="Didact Gothic"/>
                <a:ea typeface="Didact Gothic"/>
                <a:cs typeface="Didact Gothic"/>
                <a:sym typeface="Didact Gothic"/>
              </a:defRPr>
            </a:lvl2pPr>
            <a:lvl3pPr lvl="2">
              <a:buNone/>
              <a:defRPr>
                <a:solidFill>
                  <a:schemeClr val="lt1"/>
                </a:solidFill>
                <a:latin typeface="Didact Gothic"/>
                <a:ea typeface="Didact Gothic"/>
                <a:cs typeface="Didact Gothic"/>
                <a:sym typeface="Didact Gothic"/>
              </a:defRPr>
            </a:lvl3pPr>
            <a:lvl4pPr lvl="3">
              <a:buNone/>
              <a:defRPr>
                <a:solidFill>
                  <a:schemeClr val="lt1"/>
                </a:solidFill>
                <a:latin typeface="Didact Gothic"/>
                <a:ea typeface="Didact Gothic"/>
                <a:cs typeface="Didact Gothic"/>
                <a:sym typeface="Didact Gothic"/>
              </a:defRPr>
            </a:lvl4pPr>
            <a:lvl5pPr lvl="4">
              <a:buNone/>
              <a:defRPr>
                <a:solidFill>
                  <a:schemeClr val="lt1"/>
                </a:solidFill>
                <a:latin typeface="Didact Gothic"/>
                <a:ea typeface="Didact Gothic"/>
                <a:cs typeface="Didact Gothic"/>
                <a:sym typeface="Didact Gothic"/>
              </a:defRPr>
            </a:lvl5pPr>
            <a:lvl6pPr lvl="5">
              <a:buNone/>
              <a:defRPr>
                <a:solidFill>
                  <a:schemeClr val="lt1"/>
                </a:solidFill>
                <a:latin typeface="Didact Gothic"/>
                <a:ea typeface="Didact Gothic"/>
                <a:cs typeface="Didact Gothic"/>
                <a:sym typeface="Didact Gothic"/>
              </a:defRPr>
            </a:lvl6pPr>
            <a:lvl7pPr lvl="6">
              <a:buNone/>
              <a:defRPr>
                <a:solidFill>
                  <a:schemeClr val="lt1"/>
                </a:solidFill>
                <a:latin typeface="Didact Gothic"/>
                <a:ea typeface="Didact Gothic"/>
                <a:cs typeface="Didact Gothic"/>
                <a:sym typeface="Didact Gothic"/>
              </a:defRPr>
            </a:lvl7pPr>
            <a:lvl8pPr lvl="7">
              <a:buNone/>
              <a:defRPr>
                <a:solidFill>
                  <a:schemeClr val="lt1"/>
                </a:solidFill>
                <a:latin typeface="Didact Gothic"/>
                <a:ea typeface="Didact Gothic"/>
                <a:cs typeface="Didact Gothic"/>
                <a:sym typeface="Didact Gothic"/>
              </a:defRPr>
            </a:lvl8pPr>
            <a:lvl9pPr lvl="8">
              <a:buNone/>
              <a:defRPr>
                <a:solidFill>
                  <a:schemeClr val="lt1"/>
                </a:solidFill>
                <a:latin typeface="Didact Gothic"/>
                <a:ea typeface="Didact Gothic"/>
                <a:cs typeface="Didact Gothic"/>
                <a:sym typeface="Didact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11"/>
        <p:cNvGrpSpPr/>
        <p:nvPr/>
      </p:nvGrpSpPr>
      <p:grpSpPr>
        <a:xfrm>
          <a:off x="0" y="0"/>
          <a:ext cx="0" cy="0"/>
          <a:chOff x="0" y="0"/>
          <a:chExt cx="0" cy="0"/>
        </a:xfrm>
      </p:grpSpPr>
      <p:sp>
        <p:nvSpPr>
          <p:cNvPr id="512" name="Google Shape;512;p61"/>
          <p:cNvSpPr txBox="1">
            <a:spLocks noGrp="1"/>
          </p:cNvSpPr>
          <p:nvPr>
            <p:ph type="title"/>
          </p:nvPr>
        </p:nvSpPr>
        <p:spPr>
          <a:xfrm>
            <a:off x="457200" y="205978"/>
            <a:ext cx="8229600" cy="8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13" name="Google Shape;513;p61"/>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1600"/>
              </a:spcBef>
              <a:spcAft>
                <a:spcPts val="0"/>
              </a:spcAft>
              <a:buClr>
                <a:schemeClr val="dk1"/>
              </a:buClr>
              <a:buSzPts val="1800"/>
              <a:buChar char="○"/>
              <a:defRPr/>
            </a:lvl2pPr>
            <a:lvl3pPr marL="1371600" lvl="2" indent="-342900" algn="l" rtl="0">
              <a:spcBef>
                <a:spcPts val="1600"/>
              </a:spcBef>
              <a:spcAft>
                <a:spcPts val="0"/>
              </a:spcAft>
              <a:buClr>
                <a:schemeClr val="dk1"/>
              </a:buClr>
              <a:buSzPts val="1800"/>
              <a:buChar char="■"/>
              <a:defRPr/>
            </a:lvl3pPr>
            <a:lvl4pPr marL="1828800" lvl="3" indent="-342900" algn="l" rtl="0">
              <a:spcBef>
                <a:spcPts val="1600"/>
              </a:spcBef>
              <a:spcAft>
                <a:spcPts val="0"/>
              </a:spcAft>
              <a:buClr>
                <a:schemeClr val="dk1"/>
              </a:buClr>
              <a:buSzPts val="1800"/>
              <a:buChar char="●"/>
              <a:defRPr/>
            </a:lvl4pPr>
            <a:lvl5pPr marL="2286000" lvl="4" indent="-342900" algn="l" rtl="0">
              <a:spcBef>
                <a:spcPts val="1600"/>
              </a:spcBef>
              <a:spcAft>
                <a:spcPts val="0"/>
              </a:spcAft>
              <a:buClr>
                <a:schemeClr val="dk1"/>
              </a:buClr>
              <a:buSzPts val="1800"/>
              <a:buChar char="○"/>
              <a:defRPr/>
            </a:lvl5pPr>
            <a:lvl6pPr marL="2743200" lvl="5" indent="-342900" algn="l" rtl="0">
              <a:spcBef>
                <a:spcPts val="1600"/>
              </a:spcBef>
              <a:spcAft>
                <a:spcPts val="0"/>
              </a:spcAft>
              <a:buClr>
                <a:schemeClr val="dk1"/>
              </a:buClr>
              <a:buSzPts val="1800"/>
              <a:buChar char="■"/>
              <a:defRPr/>
            </a:lvl6pPr>
            <a:lvl7pPr marL="3200400" lvl="6" indent="-342900" algn="l" rtl="0">
              <a:spcBef>
                <a:spcPts val="1600"/>
              </a:spcBef>
              <a:spcAft>
                <a:spcPts val="0"/>
              </a:spcAft>
              <a:buClr>
                <a:schemeClr val="dk1"/>
              </a:buClr>
              <a:buSzPts val="1800"/>
              <a:buChar char="●"/>
              <a:defRPr/>
            </a:lvl7pPr>
            <a:lvl8pPr marL="3657600" lvl="7" indent="-342900" algn="l" rtl="0">
              <a:spcBef>
                <a:spcPts val="1600"/>
              </a:spcBef>
              <a:spcAft>
                <a:spcPts val="0"/>
              </a:spcAft>
              <a:buClr>
                <a:schemeClr val="dk1"/>
              </a:buClr>
              <a:buSzPts val="1800"/>
              <a:buChar char="○"/>
              <a:defRPr/>
            </a:lvl8pPr>
            <a:lvl9pPr marL="4114800" lvl="8" indent="-342900" algn="l" rtl="0">
              <a:spcBef>
                <a:spcPts val="1600"/>
              </a:spcBef>
              <a:spcAft>
                <a:spcPts val="1600"/>
              </a:spcAft>
              <a:buClr>
                <a:schemeClr val="dk1"/>
              </a:buClr>
              <a:buSzPts val="1800"/>
              <a:buChar char="■"/>
              <a:defRPr/>
            </a:lvl9pPr>
          </a:lstStyle>
          <a:p>
            <a:endParaRPr/>
          </a:p>
        </p:txBody>
      </p:sp>
      <p:sp>
        <p:nvSpPr>
          <p:cNvPr id="514" name="Google Shape;514;p6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5" name="Google Shape;515;p6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6" name="Google Shape;516;p6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805050" y="1840500"/>
            <a:ext cx="7533900" cy="1462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700"/>
              <a:buNone/>
              <a:defRPr sz="6000" b="1">
                <a:solidFill>
                  <a:schemeClr val="lt1"/>
                </a:solidFill>
              </a:defRPr>
            </a:lvl1pPr>
            <a:lvl2pPr lvl="1" rtl="0">
              <a:spcBef>
                <a:spcPts val="0"/>
              </a:spcBef>
              <a:spcAft>
                <a:spcPts val="0"/>
              </a:spcAft>
              <a:buClr>
                <a:schemeClr val="lt1"/>
              </a:buClr>
              <a:buSzPts val="3000"/>
              <a:buNone/>
              <a:defRPr b="1">
                <a:solidFill>
                  <a:schemeClr val="lt1"/>
                </a:solidFill>
              </a:defRPr>
            </a:lvl2pPr>
            <a:lvl3pPr lvl="2" rtl="0">
              <a:spcBef>
                <a:spcPts val="0"/>
              </a:spcBef>
              <a:spcAft>
                <a:spcPts val="0"/>
              </a:spcAft>
              <a:buClr>
                <a:schemeClr val="lt1"/>
              </a:buClr>
              <a:buSzPts val="3000"/>
              <a:buNone/>
              <a:defRPr b="1">
                <a:solidFill>
                  <a:schemeClr val="lt1"/>
                </a:solidFill>
              </a:defRPr>
            </a:lvl3pPr>
            <a:lvl4pPr lvl="3" rtl="0">
              <a:spcBef>
                <a:spcPts val="0"/>
              </a:spcBef>
              <a:spcAft>
                <a:spcPts val="0"/>
              </a:spcAft>
              <a:buClr>
                <a:schemeClr val="lt1"/>
              </a:buClr>
              <a:buSzPts val="3000"/>
              <a:buNone/>
              <a:defRPr b="1">
                <a:solidFill>
                  <a:schemeClr val="lt1"/>
                </a:solidFill>
              </a:defRPr>
            </a:lvl4pPr>
            <a:lvl5pPr lvl="4" rtl="0">
              <a:spcBef>
                <a:spcPts val="0"/>
              </a:spcBef>
              <a:spcAft>
                <a:spcPts val="0"/>
              </a:spcAft>
              <a:buClr>
                <a:schemeClr val="lt1"/>
              </a:buClr>
              <a:buSzPts val="3000"/>
              <a:buNone/>
              <a:defRPr b="1">
                <a:solidFill>
                  <a:schemeClr val="lt1"/>
                </a:solidFill>
              </a:defRPr>
            </a:lvl5pPr>
            <a:lvl6pPr lvl="5" rtl="0">
              <a:spcBef>
                <a:spcPts val="0"/>
              </a:spcBef>
              <a:spcAft>
                <a:spcPts val="0"/>
              </a:spcAft>
              <a:buClr>
                <a:schemeClr val="lt1"/>
              </a:buClr>
              <a:buSzPts val="3000"/>
              <a:buNone/>
              <a:defRPr b="1">
                <a:solidFill>
                  <a:schemeClr val="lt1"/>
                </a:solidFill>
              </a:defRPr>
            </a:lvl6pPr>
            <a:lvl7pPr lvl="6" rtl="0">
              <a:spcBef>
                <a:spcPts val="0"/>
              </a:spcBef>
              <a:spcAft>
                <a:spcPts val="0"/>
              </a:spcAft>
              <a:buClr>
                <a:schemeClr val="lt1"/>
              </a:buClr>
              <a:buSzPts val="3000"/>
              <a:buNone/>
              <a:defRPr b="1">
                <a:solidFill>
                  <a:schemeClr val="lt1"/>
                </a:solidFill>
              </a:defRPr>
            </a:lvl7pPr>
            <a:lvl8pPr lvl="7" rtl="0">
              <a:spcBef>
                <a:spcPts val="0"/>
              </a:spcBef>
              <a:spcAft>
                <a:spcPts val="0"/>
              </a:spcAft>
              <a:buClr>
                <a:schemeClr val="lt1"/>
              </a:buClr>
              <a:buSzPts val="3000"/>
              <a:buNone/>
              <a:defRPr b="1">
                <a:solidFill>
                  <a:schemeClr val="lt1"/>
                </a:solidFill>
              </a:defRPr>
            </a:lvl8pPr>
            <a:lvl9pPr lvl="8" rtl="0">
              <a:spcBef>
                <a:spcPts val="0"/>
              </a:spcBef>
              <a:spcAft>
                <a:spcPts val="0"/>
              </a:spcAft>
              <a:buClr>
                <a:schemeClr val="lt1"/>
              </a:buClr>
              <a:buSzPts val="3000"/>
              <a:buNone/>
              <a:defRPr b="1">
                <a:solidFill>
                  <a:schemeClr val="lt1"/>
                </a:solidFill>
              </a:defRPr>
            </a:lvl9pPr>
          </a:lstStyle>
          <a:p>
            <a:endParaRPr/>
          </a:p>
        </p:txBody>
      </p:sp>
      <p:sp>
        <p:nvSpPr>
          <p:cNvPr id="48" name="Google Shape;48;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5"/>
        </a:solidFill>
        <a:effectLst/>
      </p:bgPr>
    </p:bg>
    <p:spTree>
      <p:nvGrpSpPr>
        <p:cNvPr id="1" name="Shape 49"/>
        <p:cNvGrpSpPr/>
        <p:nvPr/>
      </p:nvGrpSpPr>
      <p:grpSpPr>
        <a:xfrm>
          <a:off x="0" y="0"/>
          <a:ext cx="0" cy="0"/>
          <a:chOff x="0" y="0"/>
          <a:chExt cx="0" cy="0"/>
        </a:xfrm>
      </p:grpSpPr>
      <p:sp>
        <p:nvSpPr>
          <p:cNvPr id="50" name="Google Shape;50;p9"/>
          <p:cNvSpPr/>
          <p:nvPr/>
        </p:nvSpPr>
        <p:spPr>
          <a:xfrm>
            <a:off x="0" y="457200"/>
            <a:ext cx="9144000" cy="46863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p:nvPr/>
        </p:nvSpPr>
        <p:spPr>
          <a:xfrm rot="5400000">
            <a:off x="-64425" y="64350"/>
            <a:ext cx="4243200" cy="4114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rot="-5400000" flipH="1">
            <a:off x="4941700" y="26525"/>
            <a:ext cx="4364700" cy="4227600"/>
          </a:xfrm>
          <a:prstGeom prst="rtTriangl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txBox="1">
            <a:spLocks noGrp="1"/>
          </p:cNvSpPr>
          <p:nvPr>
            <p:ph type="ctrTitle"/>
          </p:nvPr>
        </p:nvSpPr>
        <p:spPr>
          <a:xfrm>
            <a:off x="1690800" y="2470300"/>
            <a:ext cx="5762400" cy="69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None/>
              <a:defRPr sz="3000" b="1">
                <a:solidFill>
                  <a:schemeClr val="lt1"/>
                </a:solidFill>
              </a:defRPr>
            </a:lvl1pPr>
            <a:lvl2pPr lvl="1" algn="ctr" rtl="0">
              <a:spcBef>
                <a:spcPts val="0"/>
              </a:spcBef>
              <a:spcAft>
                <a:spcPts val="0"/>
              </a:spcAft>
              <a:buClr>
                <a:schemeClr val="lt1"/>
              </a:buClr>
              <a:buSzPts val="8000"/>
              <a:buNone/>
              <a:defRPr sz="8000" b="1">
                <a:solidFill>
                  <a:schemeClr val="lt1"/>
                </a:solidFill>
              </a:defRPr>
            </a:lvl2pPr>
            <a:lvl3pPr lvl="2" algn="ctr" rtl="0">
              <a:spcBef>
                <a:spcPts val="0"/>
              </a:spcBef>
              <a:spcAft>
                <a:spcPts val="0"/>
              </a:spcAft>
              <a:buClr>
                <a:schemeClr val="lt1"/>
              </a:buClr>
              <a:buSzPts val="8000"/>
              <a:buNone/>
              <a:defRPr sz="8000" b="1">
                <a:solidFill>
                  <a:schemeClr val="lt1"/>
                </a:solidFill>
              </a:defRPr>
            </a:lvl3pPr>
            <a:lvl4pPr lvl="3" algn="ctr" rtl="0">
              <a:spcBef>
                <a:spcPts val="0"/>
              </a:spcBef>
              <a:spcAft>
                <a:spcPts val="0"/>
              </a:spcAft>
              <a:buClr>
                <a:schemeClr val="lt1"/>
              </a:buClr>
              <a:buSzPts val="8000"/>
              <a:buNone/>
              <a:defRPr sz="8000" b="1">
                <a:solidFill>
                  <a:schemeClr val="lt1"/>
                </a:solidFill>
              </a:defRPr>
            </a:lvl4pPr>
            <a:lvl5pPr lvl="4" algn="ctr" rtl="0">
              <a:spcBef>
                <a:spcPts val="0"/>
              </a:spcBef>
              <a:spcAft>
                <a:spcPts val="0"/>
              </a:spcAft>
              <a:buClr>
                <a:schemeClr val="lt1"/>
              </a:buClr>
              <a:buSzPts val="8000"/>
              <a:buNone/>
              <a:defRPr sz="8000" b="1">
                <a:solidFill>
                  <a:schemeClr val="lt1"/>
                </a:solidFill>
              </a:defRPr>
            </a:lvl5pPr>
            <a:lvl6pPr lvl="5" algn="ctr" rtl="0">
              <a:spcBef>
                <a:spcPts val="0"/>
              </a:spcBef>
              <a:spcAft>
                <a:spcPts val="0"/>
              </a:spcAft>
              <a:buClr>
                <a:schemeClr val="lt1"/>
              </a:buClr>
              <a:buSzPts val="8000"/>
              <a:buNone/>
              <a:defRPr sz="8000" b="1">
                <a:solidFill>
                  <a:schemeClr val="lt1"/>
                </a:solidFill>
              </a:defRPr>
            </a:lvl6pPr>
            <a:lvl7pPr lvl="6" algn="ctr" rtl="0">
              <a:spcBef>
                <a:spcPts val="0"/>
              </a:spcBef>
              <a:spcAft>
                <a:spcPts val="0"/>
              </a:spcAft>
              <a:buClr>
                <a:schemeClr val="lt1"/>
              </a:buClr>
              <a:buSzPts val="8000"/>
              <a:buNone/>
              <a:defRPr sz="8000" b="1">
                <a:solidFill>
                  <a:schemeClr val="lt1"/>
                </a:solidFill>
              </a:defRPr>
            </a:lvl7pPr>
            <a:lvl8pPr lvl="7" algn="ctr" rtl="0">
              <a:spcBef>
                <a:spcPts val="0"/>
              </a:spcBef>
              <a:spcAft>
                <a:spcPts val="0"/>
              </a:spcAft>
              <a:buClr>
                <a:schemeClr val="lt1"/>
              </a:buClr>
              <a:buSzPts val="8000"/>
              <a:buNone/>
              <a:defRPr sz="8000" b="1">
                <a:solidFill>
                  <a:schemeClr val="lt1"/>
                </a:solidFill>
              </a:defRPr>
            </a:lvl8pPr>
            <a:lvl9pPr lvl="8" algn="ctr" rtl="0">
              <a:spcBef>
                <a:spcPts val="0"/>
              </a:spcBef>
              <a:spcAft>
                <a:spcPts val="0"/>
              </a:spcAft>
              <a:buClr>
                <a:schemeClr val="lt1"/>
              </a:buClr>
              <a:buSzPts val="8000"/>
              <a:buNone/>
              <a:defRPr sz="8000" b="1">
                <a:solidFill>
                  <a:schemeClr val="lt1"/>
                </a:solidFill>
              </a:defRPr>
            </a:lvl9pPr>
          </a:lstStyle>
          <a:p>
            <a:endParaRPr/>
          </a:p>
        </p:txBody>
      </p:sp>
      <p:sp>
        <p:nvSpPr>
          <p:cNvPr id="54" name="Google Shape;54;p9"/>
          <p:cNvSpPr txBox="1">
            <a:spLocks noGrp="1"/>
          </p:cNvSpPr>
          <p:nvPr>
            <p:ph type="subTitle" idx="1"/>
          </p:nvPr>
        </p:nvSpPr>
        <p:spPr>
          <a:xfrm>
            <a:off x="2218725" y="3334300"/>
            <a:ext cx="4706400" cy="79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1pPr>
            <a:lvl2pPr lvl="1"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2pPr>
            <a:lvl3pPr lvl="2"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3pPr>
            <a:lvl4pPr lvl="3"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4pPr>
            <a:lvl5pPr lvl="4"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5pPr>
            <a:lvl6pPr lvl="5"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6pPr>
            <a:lvl7pPr lvl="6"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7pPr>
            <a:lvl8pPr lvl="7"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8pPr>
            <a:lvl9pPr lvl="8" algn="ctr" rtl="0">
              <a:lnSpc>
                <a:spcPct val="100000"/>
              </a:lnSpc>
              <a:spcBef>
                <a:spcPts val="0"/>
              </a:spcBef>
              <a:spcAft>
                <a:spcPts val="0"/>
              </a:spcAft>
              <a:buClr>
                <a:schemeClr val="lt1"/>
              </a:buClr>
              <a:buSzPts val="1400"/>
              <a:buFont typeface="Didact Gothic"/>
              <a:buNone/>
              <a:defRPr>
                <a:solidFill>
                  <a:schemeClr val="lt1"/>
                </a:solidFill>
                <a:latin typeface="Didact Gothic"/>
                <a:ea typeface="Didact Gothic"/>
                <a:cs typeface="Didact Gothic"/>
                <a:sym typeface="Didact Gothic"/>
              </a:defRPr>
            </a:lvl9pPr>
          </a:lstStyle>
          <a:p>
            <a:endParaRPr/>
          </a:p>
        </p:txBody>
      </p:sp>
      <p:sp>
        <p:nvSpPr>
          <p:cNvPr id="55" name="Google Shape;55;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5"/>
        </a:solidFill>
        <a:effectLst/>
      </p:bgPr>
    </p:bg>
    <p:spTree>
      <p:nvGrpSpPr>
        <p:cNvPr id="1" name="Shape 56"/>
        <p:cNvGrpSpPr/>
        <p:nvPr/>
      </p:nvGrpSpPr>
      <p:grpSpPr>
        <a:xfrm>
          <a:off x="0" y="0"/>
          <a:ext cx="0" cy="0"/>
          <a:chOff x="0" y="0"/>
          <a:chExt cx="0" cy="0"/>
        </a:xfrm>
      </p:grpSpPr>
      <p:sp>
        <p:nvSpPr>
          <p:cNvPr id="57" name="Google Shape;57;p10"/>
          <p:cNvSpPr/>
          <p:nvPr/>
        </p:nvSpPr>
        <p:spPr>
          <a:xfrm>
            <a:off x="-50" y="5600"/>
            <a:ext cx="9144000" cy="5143500"/>
          </a:xfrm>
          <a:prstGeom prst="rect">
            <a:avLst/>
          </a:prstGeom>
          <a:solidFill>
            <a:schemeClr val="lt1">
              <a:alpha val="235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4312400" y="3669275"/>
            <a:ext cx="4886400" cy="105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4572000" y="3729575"/>
            <a:ext cx="3858900" cy="778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700"/>
              <a:buNone/>
              <a:defRPr sz="2500" b="1">
                <a:solidFill>
                  <a:schemeClr val="lt1"/>
                </a:solidFill>
              </a:defRPr>
            </a:lvl1pPr>
            <a:lvl2pPr lvl="1" rtl="0">
              <a:spcBef>
                <a:spcPts val="0"/>
              </a:spcBef>
              <a:spcAft>
                <a:spcPts val="0"/>
              </a:spcAft>
              <a:buClr>
                <a:schemeClr val="dk1"/>
              </a:buClr>
              <a:buSzPts val="3000"/>
              <a:buNone/>
              <a:defRPr b="1">
                <a:solidFill>
                  <a:schemeClr val="dk1"/>
                </a:solidFill>
              </a:defRPr>
            </a:lvl2pPr>
            <a:lvl3pPr lvl="2" rtl="0">
              <a:spcBef>
                <a:spcPts val="0"/>
              </a:spcBef>
              <a:spcAft>
                <a:spcPts val="0"/>
              </a:spcAft>
              <a:buClr>
                <a:schemeClr val="dk1"/>
              </a:buClr>
              <a:buSzPts val="3000"/>
              <a:buNone/>
              <a:defRPr b="1">
                <a:solidFill>
                  <a:schemeClr val="dk1"/>
                </a:solidFill>
              </a:defRPr>
            </a:lvl3pPr>
            <a:lvl4pPr lvl="3" rtl="0">
              <a:spcBef>
                <a:spcPts val="0"/>
              </a:spcBef>
              <a:spcAft>
                <a:spcPts val="0"/>
              </a:spcAft>
              <a:buClr>
                <a:schemeClr val="dk1"/>
              </a:buClr>
              <a:buSzPts val="3000"/>
              <a:buNone/>
              <a:defRPr b="1">
                <a:solidFill>
                  <a:schemeClr val="dk1"/>
                </a:solidFill>
              </a:defRPr>
            </a:lvl4pPr>
            <a:lvl5pPr lvl="4" rtl="0">
              <a:spcBef>
                <a:spcPts val="0"/>
              </a:spcBef>
              <a:spcAft>
                <a:spcPts val="0"/>
              </a:spcAft>
              <a:buClr>
                <a:schemeClr val="dk1"/>
              </a:buClr>
              <a:buSzPts val="3000"/>
              <a:buNone/>
              <a:defRPr b="1">
                <a:solidFill>
                  <a:schemeClr val="dk1"/>
                </a:solidFill>
              </a:defRPr>
            </a:lvl5pPr>
            <a:lvl6pPr lvl="5" rtl="0">
              <a:spcBef>
                <a:spcPts val="0"/>
              </a:spcBef>
              <a:spcAft>
                <a:spcPts val="0"/>
              </a:spcAft>
              <a:buClr>
                <a:schemeClr val="dk1"/>
              </a:buClr>
              <a:buSzPts val="3000"/>
              <a:buNone/>
              <a:defRPr b="1">
                <a:solidFill>
                  <a:schemeClr val="dk1"/>
                </a:solidFill>
              </a:defRPr>
            </a:lvl6pPr>
            <a:lvl7pPr lvl="6" rtl="0">
              <a:spcBef>
                <a:spcPts val="0"/>
              </a:spcBef>
              <a:spcAft>
                <a:spcPts val="0"/>
              </a:spcAft>
              <a:buClr>
                <a:schemeClr val="dk1"/>
              </a:buClr>
              <a:buSzPts val="3000"/>
              <a:buNone/>
              <a:defRPr b="1">
                <a:solidFill>
                  <a:schemeClr val="dk1"/>
                </a:solidFill>
              </a:defRPr>
            </a:lvl7pPr>
            <a:lvl8pPr lvl="7" rtl="0">
              <a:spcBef>
                <a:spcPts val="0"/>
              </a:spcBef>
              <a:spcAft>
                <a:spcPts val="0"/>
              </a:spcAft>
              <a:buClr>
                <a:schemeClr val="dk1"/>
              </a:buClr>
              <a:buSzPts val="3000"/>
              <a:buNone/>
              <a:defRPr b="1">
                <a:solidFill>
                  <a:schemeClr val="dk1"/>
                </a:solidFill>
              </a:defRPr>
            </a:lvl8pPr>
            <a:lvl9pPr lvl="8" rtl="0">
              <a:spcBef>
                <a:spcPts val="0"/>
              </a:spcBef>
              <a:spcAft>
                <a:spcPts val="0"/>
              </a:spcAft>
              <a:buClr>
                <a:schemeClr val="dk1"/>
              </a:buClr>
              <a:buSzPts val="3000"/>
              <a:buNone/>
              <a:defRPr b="1">
                <a:solidFill>
                  <a:schemeClr val="dk1"/>
                </a:solidFill>
              </a:defRPr>
            </a:lvl9pPr>
          </a:lstStyle>
          <a:p>
            <a:endParaRPr/>
          </a:p>
        </p:txBody>
      </p:sp>
      <p:sp>
        <p:nvSpPr>
          <p:cNvPr id="60" name="Google Shape;60;p10"/>
          <p:cNvSpPr/>
          <p:nvPr/>
        </p:nvSpPr>
        <p:spPr>
          <a:xfrm rot="5400000">
            <a:off x="-341212" y="-788137"/>
            <a:ext cx="3405900" cy="3302400"/>
          </a:xfrm>
          <a:prstGeom prst="rtTriangl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1" name="Google Shape;61;p10"/>
          <p:cNvSpPr/>
          <p:nvPr/>
        </p:nvSpPr>
        <p:spPr>
          <a:xfrm rot="5400000">
            <a:off x="-436462" y="-1007212"/>
            <a:ext cx="3405900" cy="33024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2" name="Google Shape;62;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Julius Sans One"/>
              <a:buNone/>
              <a:defRPr sz="2700">
                <a:solidFill>
                  <a:schemeClr val="hlink"/>
                </a:solidFill>
                <a:latin typeface="Julius Sans One"/>
                <a:ea typeface="Julius Sans One"/>
                <a:cs typeface="Julius Sans One"/>
                <a:sym typeface="Julius Sans One"/>
              </a:defRPr>
            </a:lvl1pPr>
            <a:lvl2pPr lvl="1">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2pPr>
            <a:lvl3pPr lvl="2">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3pPr>
            <a:lvl4pPr lvl="3">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4pPr>
            <a:lvl5pPr lvl="4">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5pPr>
            <a:lvl6pPr lvl="5">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6pPr>
            <a:lvl7pPr lvl="6">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7pPr>
            <a:lvl8pPr lvl="7">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8pPr>
            <a:lvl9pPr lvl="8">
              <a:spcBef>
                <a:spcPts val="0"/>
              </a:spcBef>
              <a:spcAft>
                <a:spcPts val="0"/>
              </a:spcAft>
              <a:buClr>
                <a:schemeClr val="hlink"/>
              </a:buClr>
              <a:buSzPts val="3000"/>
              <a:buFont typeface="Julius Sans One"/>
              <a:buNone/>
              <a:defRPr sz="3000">
                <a:solidFill>
                  <a:schemeClr val="hlink"/>
                </a:solidFill>
                <a:latin typeface="Julius Sans One"/>
                <a:ea typeface="Julius Sans One"/>
                <a:cs typeface="Julius Sans One"/>
                <a:sym typeface="Julius Sans One"/>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1pPr>
            <a:lvl2pPr marL="914400" lvl="1"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2pPr>
            <a:lvl3pPr marL="1371600" lvl="2"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3pPr>
            <a:lvl4pPr marL="1828800" lvl="3"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4pPr>
            <a:lvl5pPr marL="2286000" lvl="4"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5pPr>
            <a:lvl6pPr marL="2743200" lvl="5"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6pPr>
            <a:lvl7pPr marL="3200400" lvl="6"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7pPr>
            <a:lvl8pPr marL="3657600" lvl="7" indent="-317500">
              <a:lnSpc>
                <a:spcPct val="115000"/>
              </a:lnSpc>
              <a:spcBef>
                <a:spcPts val="1600"/>
              </a:spcBef>
              <a:spcAft>
                <a:spcPts val="0"/>
              </a:spcAft>
              <a:buClr>
                <a:schemeClr val="hlink"/>
              </a:buClr>
              <a:buSzPts val="1400"/>
              <a:buFont typeface="Questrial"/>
              <a:buChar char="○"/>
              <a:defRPr>
                <a:solidFill>
                  <a:schemeClr val="hlink"/>
                </a:solidFill>
                <a:latin typeface="Questrial"/>
                <a:ea typeface="Questrial"/>
                <a:cs typeface="Questrial"/>
                <a:sym typeface="Questrial"/>
              </a:defRPr>
            </a:lvl8pPr>
            <a:lvl9pPr marL="4114800" lvl="8" indent="-317500">
              <a:lnSpc>
                <a:spcPct val="115000"/>
              </a:lnSpc>
              <a:spcBef>
                <a:spcPts val="1600"/>
              </a:spcBef>
              <a:spcAft>
                <a:spcPts val="1600"/>
              </a:spcAft>
              <a:buClr>
                <a:schemeClr val="hlink"/>
              </a:buClr>
              <a:buSzPts val="1400"/>
              <a:buFont typeface="Questrial"/>
              <a:buChar char="■"/>
              <a:defRPr>
                <a:solidFill>
                  <a:schemeClr val="hlink"/>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hlink"/>
                </a:solidFill>
                <a:latin typeface="Questrial"/>
                <a:ea typeface="Questrial"/>
                <a:cs typeface="Questrial"/>
                <a:sym typeface="Questrial"/>
              </a:defRPr>
            </a:lvl1pPr>
            <a:lvl2pPr lvl="1" algn="r">
              <a:buNone/>
              <a:defRPr sz="1300">
                <a:solidFill>
                  <a:schemeClr val="hlink"/>
                </a:solidFill>
                <a:latin typeface="Questrial"/>
                <a:ea typeface="Questrial"/>
                <a:cs typeface="Questrial"/>
                <a:sym typeface="Questrial"/>
              </a:defRPr>
            </a:lvl2pPr>
            <a:lvl3pPr lvl="2" algn="r">
              <a:buNone/>
              <a:defRPr sz="1300">
                <a:solidFill>
                  <a:schemeClr val="hlink"/>
                </a:solidFill>
                <a:latin typeface="Questrial"/>
                <a:ea typeface="Questrial"/>
                <a:cs typeface="Questrial"/>
                <a:sym typeface="Questrial"/>
              </a:defRPr>
            </a:lvl3pPr>
            <a:lvl4pPr lvl="3" algn="r">
              <a:buNone/>
              <a:defRPr sz="1300">
                <a:solidFill>
                  <a:schemeClr val="hlink"/>
                </a:solidFill>
                <a:latin typeface="Questrial"/>
                <a:ea typeface="Questrial"/>
                <a:cs typeface="Questrial"/>
                <a:sym typeface="Questrial"/>
              </a:defRPr>
            </a:lvl4pPr>
            <a:lvl5pPr lvl="4" algn="r">
              <a:buNone/>
              <a:defRPr sz="1300">
                <a:solidFill>
                  <a:schemeClr val="hlink"/>
                </a:solidFill>
                <a:latin typeface="Questrial"/>
                <a:ea typeface="Questrial"/>
                <a:cs typeface="Questrial"/>
                <a:sym typeface="Questrial"/>
              </a:defRPr>
            </a:lvl5pPr>
            <a:lvl6pPr lvl="5" algn="r">
              <a:buNone/>
              <a:defRPr sz="1300">
                <a:solidFill>
                  <a:schemeClr val="hlink"/>
                </a:solidFill>
                <a:latin typeface="Questrial"/>
                <a:ea typeface="Questrial"/>
                <a:cs typeface="Questrial"/>
                <a:sym typeface="Questrial"/>
              </a:defRPr>
            </a:lvl6pPr>
            <a:lvl7pPr lvl="6" algn="r">
              <a:buNone/>
              <a:defRPr sz="1300">
                <a:solidFill>
                  <a:schemeClr val="hlink"/>
                </a:solidFill>
                <a:latin typeface="Questrial"/>
                <a:ea typeface="Questrial"/>
                <a:cs typeface="Questrial"/>
                <a:sym typeface="Questrial"/>
              </a:defRPr>
            </a:lvl7pPr>
            <a:lvl8pPr lvl="7" algn="r">
              <a:buNone/>
              <a:defRPr sz="1300">
                <a:solidFill>
                  <a:schemeClr val="hlink"/>
                </a:solidFill>
                <a:latin typeface="Questrial"/>
                <a:ea typeface="Questrial"/>
                <a:cs typeface="Questrial"/>
                <a:sym typeface="Questrial"/>
              </a:defRPr>
            </a:lvl8pPr>
            <a:lvl9pPr lvl="8" algn="r">
              <a:buNone/>
              <a:defRPr sz="1300">
                <a:solidFill>
                  <a:schemeClr val="hlink"/>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3">
          <p15:clr>
            <a:srgbClr val="EA4335"/>
          </p15:clr>
        </p15:guide>
        <p15:guide id="5" pos="288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6.png"/><Relationship Id="rId11" Type="http://schemas.openxmlformats.org/officeDocument/2006/relationships/comments" Target="../comments/comment5.xml"/><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comments" Target="../comments/commen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comments" Target="../comments/commen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comments" Target="../comments/commen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comments" Target="../comments/comment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comments" Target="../comments/commen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11.xml"/><Relationship Id="rId4" Type="http://schemas.openxmlformats.org/officeDocument/2006/relationships/comments" Target="../comments/commen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0.xml"/><Relationship Id="rId4" Type="http://schemas.openxmlformats.org/officeDocument/2006/relationships/comments" Target="../comments/commen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62"/>
          <p:cNvSpPr txBox="1">
            <a:spLocks noGrp="1"/>
          </p:cNvSpPr>
          <p:nvPr>
            <p:ph type="title"/>
          </p:nvPr>
        </p:nvSpPr>
        <p:spPr>
          <a:xfrm>
            <a:off x="1508675" y="1198425"/>
            <a:ext cx="5691600" cy="1311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60"/>
              <a:buFont typeface="Calibri"/>
              <a:buNone/>
            </a:pPr>
            <a:r>
              <a:rPr lang="en-US" sz="3060"/>
              <a:t>Enhancing Irrigation Water Management through Integration of Internet of Things (IoT) and Machine Learning (ML) Techniques</a:t>
            </a:r>
            <a:endParaRPr sz="6300"/>
          </a:p>
        </p:txBody>
      </p:sp>
      <p:sp>
        <p:nvSpPr>
          <p:cNvPr id="522" name="Google Shape;522;p62"/>
          <p:cNvSpPr txBox="1">
            <a:spLocks noGrp="1"/>
          </p:cNvSpPr>
          <p:nvPr>
            <p:ph type="body" idx="1"/>
          </p:nvPr>
        </p:nvSpPr>
        <p:spPr>
          <a:xfrm>
            <a:off x="2419600" y="3332339"/>
            <a:ext cx="4275300" cy="481200"/>
          </a:xfrm>
          <a:prstGeom prst="rect">
            <a:avLst/>
          </a:prstGeom>
          <a:noFill/>
          <a:ln>
            <a:noFill/>
          </a:ln>
        </p:spPr>
        <p:txBody>
          <a:bodyPr spcFirstLastPara="1" wrap="square" lIns="91425" tIns="45700" rIns="91425" bIns="45700" anchor="t" anchorCtr="0">
            <a:noAutofit/>
          </a:bodyPr>
          <a:lstStyle/>
          <a:p>
            <a:pPr marL="0" lvl="0" indent="0" algn="ctr" rtl="0">
              <a:spcBef>
                <a:spcPts val="640"/>
              </a:spcBef>
              <a:spcAft>
                <a:spcPts val="0"/>
              </a:spcAft>
              <a:buClr>
                <a:srgbClr val="888888"/>
              </a:buClr>
              <a:buSzPts val="3200"/>
              <a:buNone/>
            </a:pPr>
            <a:r>
              <a:rPr lang="en-US" sz="1800"/>
              <a:t>Bryan Nsoh, </a:t>
            </a:r>
            <a:br>
              <a:rPr lang="en-US" sz="1800"/>
            </a:br>
            <a:r>
              <a:rPr lang="en-US" sz="1800"/>
              <a:t>Graduate research assistant</a:t>
            </a:r>
            <a:endParaRPr sz="1800"/>
          </a:p>
          <a:p>
            <a:pPr marL="0" lvl="0" indent="0" algn="ctr" rtl="0">
              <a:spcBef>
                <a:spcPts val="640"/>
              </a:spcBef>
              <a:spcAft>
                <a:spcPts val="0"/>
              </a:spcAft>
              <a:buClr>
                <a:srgbClr val="888888"/>
              </a:buClr>
              <a:buSzPts val="3200"/>
              <a:buNone/>
            </a:pPr>
            <a:r>
              <a:rPr lang="en-US" sz="1800"/>
              <a:t>University of Nebraska-Lincoln</a:t>
            </a:r>
            <a:endParaRPr sz="1800"/>
          </a:p>
        </p:txBody>
      </p:sp>
      <p:sp>
        <p:nvSpPr>
          <p:cNvPr id="523" name="Google Shape;523;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71"/>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DATA COLLECTION &amp; pROCESSING</a:t>
            </a:r>
            <a:endParaRPr/>
          </a:p>
        </p:txBody>
      </p:sp>
      <p:sp>
        <p:nvSpPr>
          <p:cNvPr id="589" name="Google Shape;589;p7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72"/>
          <p:cNvSpPr txBox="1">
            <a:spLocks noGrp="1"/>
          </p:cNvSpPr>
          <p:nvPr>
            <p:ph type="title" idx="4294967295"/>
          </p:nvPr>
        </p:nvSpPr>
        <p:spPr>
          <a:xfrm>
            <a:off x="619825" y="275238"/>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Data Collection System Overview</a:t>
            </a:r>
            <a:endParaRPr sz="3600" b="1" dirty="0">
              <a:solidFill>
                <a:schemeClr val="dk1"/>
              </a:solidFill>
            </a:endParaRPr>
          </a:p>
          <a:p>
            <a:pPr marL="0" lvl="0" indent="0" algn="ctr" rtl="0">
              <a:spcBef>
                <a:spcPts val="0"/>
              </a:spcBef>
              <a:spcAft>
                <a:spcPts val="0"/>
              </a:spcAft>
              <a:buClr>
                <a:schemeClr val="dk1"/>
              </a:buClr>
              <a:buSzPct val="122222"/>
              <a:buFont typeface="Calibri"/>
              <a:buNone/>
            </a:pPr>
            <a:endParaRPr sz="3600" b="1" dirty="0">
              <a:solidFill>
                <a:schemeClr val="dk1"/>
              </a:solidFill>
            </a:endParaRPr>
          </a:p>
        </p:txBody>
      </p:sp>
      <p:sp>
        <p:nvSpPr>
          <p:cNvPr id="595" name="Google Shape;595;p7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11</a:t>
            </a:fld>
            <a:endParaRPr>
              <a:solidFill>
                <a:schemeClr val="hlink"/>
              </a:solidFill>
              <a:latin typeface="Questrial"/>
              <a:ea typeface="Questrial"/>
              <a:cs typeface="Questrial"/>
              <a:sym typeface="Questrial"/>
            </a:endParaRPr>
          </a:p>
        </p:txBody>
      </p:sp>
      <p:grpSp>
        <p:nvGrpSpPr>
          <p:cNvPr id="596" name="Google Shape;596;p72"/>
          <p:cNvGrpSpPr/>
          <p:nvPr/>
        </p:nvGrpSpPr>
        <p:grpSpPr>
          <a:xfrm>
            <a:off x="1008311" y="588183"/>
            <a:ext cx="6973395" cy="4287274"/>
            <a:chOff x="1254065" y="679672"/>
            <a:chExt cx="6679935" cy="4213476"/>
          </a:xfrm>
        </p:grpSpPr>
        <p:grpSp>
          <p:nvGrpSpPr>
            <p:cNvPr id="597" name="Google Shape;597;p72"/>
            <p:cNvGrpSpPr/>
            <p:nvPr/>
          </p:nvGrpSpPr>
          <p:grpSpPr>
            <a:xfrm>
              <a:off x="1254065" y="679672"/>
              <a:ext cx="6679935" cy="4213476"/>
              <a:chOff x="2721093" y="1411506"/>
              <a:chExt cx="11875440" cy="7490624"/>
            </a:xfrm>
          </p:grpSpPr>
          <p:grpSp>
            <p:nvGrpSpPr>
              <p:cNvPr id="598" name="Google Shape;598;p72"/>
              <p:cNvGrpSpPr/>
              <p:nvPr/>
            </p:nvGrpSpPr>
            <p:grpSpPr>
              <a:xfrm>
                <a:off x="2721093" y="1411506"/>
                <a:ext cx="9263785" cy="7490624"/>
                <a:chOff x="2244175" y="1484878"/>
                <a:chExt cx="9263785" cy="7490624"/>
              </a:xfrm>
            </p:grpSpPr>
            <p:pic>
              <p:nvPicPr>
                <p:cNvPr id="599" name="Google Shape;599;p72"/>
                <p:cNvPicPr preferRelativeResize="0"/>
                <p:nvPr/>
              </p:nvPicPr>
              <p:blipFill rotWithShape="1">
                <a:blip r:embed="rId3">
                  <a:alphaModFix/>
                </a:blip>
                <a:srcRect r="26605"/>
                <a:stretch/>
              </p:blipFill>
              <p:spPr>
                <a:xfrm>
                  <a:off x="2244175" y="1739465"/>
                  <a:ext cx="9126415" cy="6193957"/>
                </a:xfrm>
                <a:prstGeom prst="rect">
                  <a:avLst/>
                </a:prstGeom>
                <a:noFill/>
                <a:ln>
                  <a:noFill/>
                </a:ln>
              </p:spPr>
            </p:pic>
            <p:sp>
              <p:nvSpPr>
                <p:cNvPr id="600" name="Google Shape;600;p72"/>
                <p:cNvSpPr/>
                <p:nvPr/>
              </p:nvSpPr>
              <p:spPr>
                <a:xfrm>
                  <a:off x="3744097" y="2286001"/>
                  <a:ext cx="1198500" cy="4707900"/>
                </a:xfrm>
                <a:prstGeom prst="rect">
                  <a:avLst/>
                </a:prstGeom>
                <a:noFill/>
                <a:ln w="25400" cap="flat" cmpd="sng">
                  <a:solidFill>
                    <a:srgbClr val="FFC000"/>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601" name="Google Shape;601;p72"/>
                <p:cNvSpPr/>
                <p:nvPr/>
              </p:nvSpPr>
              <p:spPr>
                <a:xfrm>
                  <a:off x="7146324" y="2218038"/>
                  <a:ext cx="1198500" cy="4707900"/>
                </a:xfrm>
                <a:prstGeom prst="rect">
                  <a:avLst/>
                </a:prstGeom>
                <a:noFill/>
                <a:ln w="25400" cap="flat" cmpd="sng">
                  <a:solidFill>
                    <a:srgbClr val="FFC000"/>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sp>
              <p:nvSpPr>
                <p:cNvPr id="602" name="Google Shape;602;p72"/>
                <p:cNvSpPr/>
                <p:nvPr/>
              </p:nvSpPr>
              <p:spPr>
                <a:xfrm>
                  <a:off x="4015946" y="3249827"/>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1</a:t>
                  </a:r>
                  <a:endParaRPr sz="800"/>
                </a:p>
              </p:txBody>
            </p:sp>
            <p:sp>
              <p:nvSpPr>
                <p:cNvPr id="603" name="Google Shape;603;p72"/>
                <p:cNvSpPr/>
                <p:nvPr/>
              </p:nvSpPr>
              <p:spPr>
                <a:xfrm>
                  <a:off x="4395502" y="4098233"/>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2</a:t>
                  </a:r>
                  <a:endParaRPr sz="800"/>
                </a:p>
              </p:txBody>
            </p:sp>
            <p:sp>
              <p:nvSpPr>
                <p:cNvPr id="604" name="Google Shape;604;p72"/>
                <p:cNvSpPr/>
                <p:nvPr/>
              </p:nvSpPr>
              <p:spPr>
                <a:xfrm>
                  <a:off x="3896804" y="4873129"/>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3</a:t>
                  </a:r>
                  <a:endParaRPr sz="800"/>
                </a:p>
              </p:txBody>
            </p:sp>
            <p:sp>
              <p:nvSpPr>
                <p:cNvPr id="605" name="Google Shape;605;p72"/>
                <p:cNvSpPr/>
                <p:nvPr/>
              </p:nvSpPr>
              <p:spPr>
                <a:xfrm>
                  <a:off x="7436707" y="3259901"/>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1</a:t>
                  </a:r>
                  <a:endParaRPr sz="800"/>
                </a:p>
              </p:txBody>
            </p:sp>
            <p:sp>
              <p:nvSpPr>
                <p:cNvPr id="606" name="Google Shape;606;p72"/>
                <p:cNvSpPr/>
                <p:nvPr/>
              </p:nvSpPr>
              <p:spPr>
                <a:xfrm>
                  <a:off x="7856898" y="4098232"/>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2</a:t>
                  </a:r>
                  <a:endParaRPr sz="800"/>
                </a:p>
              </p:txBody>
            </p:sp>
            <p:sp>
              <p:nvSpPr>
                <p:cNvPr id="607" name="Google Shape;607;p72"/>
                <p:cNvSpPr/>
                <p:nvPr/>
              </p:nvSpPr>
              <p:spPr>
                <a:xfrm>
                  <a:off x="7249602" y="4950828"/>
                  <a:ext cx="309000" cy="284100"/>
                </a:xfrm>
                <a:prstGeom prst="ellipse">
                  <a:avLst/>
                </a:prstGeom>
                <a:solidFill>
                  <a:schemeClr val="accent1"/>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r>
                    <a:rPr lang="en-US" sz="1000">
                      <a:solidFill>
                        <a:schemeClr val="lt1"/>
                      </a:solidFill>
                      <a:latin typeface="Calibri"/>
                      <a:ea typeface="Calibri"/>
                      <a:cs typeface="Calibri"/>
                      <a:sym typeface="Calibri"/>
                    </a:rPr>
                    <a:t>3</a:t>
                  </a:r>
                  <a:endParaRPr sz="800"/>
                </a:p>
              </p:txBody>
            </p:sp>
            <p:cxnSp>
              <p:nvCxnSpPr>
                <p:cNvPr id="608" name="Google Shape;608;p72"/>
                <p:cNvCxnSpPr/>
                <p:nvPr/>
              </p:nvCxnSpPr>
              <p:spPr>
                <a:xfrm>
                  <a:off x="7745626" y="5235033"/>
                  <a:ext cx="1608300" cy="1153500"/>
                </a:xfrm>
                <a:prstGeom prst="straightConnector1">
                  <a:avLst/>
                </a:prstGeom>
                <a:noFill/>
                <a:ln w="38100" cap="flat" cmpd="sng">
                  <a:solidFill>
                    <a:srgbClr val="4A7DBA"/>
                  </a:solidFill>
                  <a:prstDash val="dash"/>
                  <a:round/>
                  <a:headEnd type="none" w="sm" len="sm"/>
                  <a:tailEnd type="triangle" w="med" len="med"/>
                </a:ln>
              </p:spPr>
            </p:cxnSp>
            <p:cxnSp>
              <p:nvCxnSpPr>
                <p:cNvPr id="609" name="Google Shape;609;p72"/>
                <p:cNvCxnSpPr/>
                <p:nvPr/>
              </p:nvCxnSpPr>
              <p:spPr>
                <a:xfrm>
                  <a:off x="8147371" y="4479794"/>
                  <a:ext cx="1668600" cy="1745700"/>
                </a:xfrm>
                <a:prstGeom prst="straightConnector1">
                  <a:avLst/>
                </a:prstGeom>
                <a:noFill/>
                <a:ln w="38100" cap="flat" cmpd="sng">
                  <a:solidFill>
                    <a:srgbClr val="4A7DBA"/>
                  </a:solidFill>
                  <a:prstDash val="dash"/>
                  <a:round/>
                  <a:headEnd type="none" w="sm" len="sm"/>
                  <a:tailEnd type="triangle" w="med" len="med"/>
                </a:ln>
              </p:spPr>
            </p:cxnSp>
            <p:cxnSp>
              <p:nvCxnSpPr>
                <p:cNvPr id="610" name="Google Shape;610;p72"/>
                <p:cNvCxnSpPr/>
                <p:nvPr/>
              </p:nvCxnSpPr>
              <p:spPr>
                <a:xfrm>
                  <a:off x="7886846" y="3510836"/>
                  <a:ext cx="1719600" cy="2064600"/>
                </a:xfrm>
                <a:prstGeom prst="straightConnector1">
                  <a:avLst/>
                </a:prstGeom>
                <a:noFill/>
                <a:ln w="38100" cap="flat" cmpd="sng">
                  <a:solidFill>
                    <a:srgbClr val="4A7DBA"/>
                  </a:solidFill>
                  <a:prstDash val="dash"/>
                  <a:round/>
                  <a:headEnd type="none" w="sm" len="sm"/>
                  <a:tailEnd type="triangle" w="med" len="med"/>
                </a:ln>
              </p:spPr>
            </p:cxnSp>
            <p:cxnSp>
              <p:nvCxnSpPr>
                <p:cNvPr id="611" name="Google Shape;611;p72"/>
                <p:cNvCxnSpPr/>
                <p:nvPr/>
              </p:nvCxnSpPr>
              <p:spPr>
                <a:xfrm>
                  <a:off x="4458463" y="3544106"/>
                  <a:ext cx="2263200" cy="1471200"/>
                </a:xfrm>
                <a:prstGeom prst="straightConnector1">
                  <a:avLst/>
                </a:prstGeom>
                <a:noFill/>
                <a:ln w="38100" cap="flat" cmpd="sng">
                  <a:solidFill>
                    <a:srgbClr val="4A7DBA"/>
                  </a:solidFill>
                  <a:prstDash val="dash"/>
                  <a:round/>
                  <a:headEnd type="none" w="sm" len="sm"/>
                  <a:tailEnd type="triangle" w="med" len="med"/>
                </a:ln>
              </p:spPr>
            </p:cxnSp>
            <p:cxnSp>
              <p:nvCxnSpPr>
                <p:cNvPr id="612" name="Google Shape;612;p72"/>
                <p:cNvCxnSpPr/>
                <p:nvPr/>
              </p:nvCxnSpPr>
              <p:spPr>
                <a:xfrm>
                  <a:off x="4696045" y="4421771"/>
                  <a:ext cx="2088600" cy="1244100"/>
                </a:xfrm>
                <a:prstGeom prst="straightConnector1">
                  <a:avLst/>
                </a:prstGeom>
                <a:noFill/>
                <a:ln w="38100" cap="flat" cmpd="sng">
                  <a:solidFill>
                    <a:srgbClr val="4A7DBA"/>
                  </a:solidFill>
                  <a:prstDash val="dash"/>
                  <a:round/>
                  <a:headEnd type="none" w="sm" len="sm"/>
                  <a:tailEnd type="triangle" w="med" len="med"/>
                </a:ln>
              </p:spPr>
            </p:cxnSp>
            <p:cxnSp>
              <p:nvCxnSpPr>
                <p:cNvPr id="613" name="Google Shape;613;p72"/>
                <p:cNvCxnSpPr/>
                <p:nvPr/>
              </p:nvCxnSpPr>
              <p:spPr>
                <a:xfrm>
                  <a:off x="4234054" y="5101795"/>
                  <a:ext cx="2385000" cy="903600"/>
                </a:xfrm>
                <a:prstGeom prst="straightConnector1">
                  <a:avLst/>
                </a:prstGeom>
                <a:noFill/>
                <a:ln w="38100" cap="flat" cmpd="sng">
                  <a:solidFill>
                    <a:srgbClr val="4A7DBA"/>
                  </a:solidFill>
                  <a:prstDash val="dash"/>
                  <a:round/>
                  <a:headEnd type="none" w="sm" len="sm"/>
                  <a:tailEnd type="triangle" w="med" len="med"/>
                </a:ln>
              </p:spPr>
            </p:cxnSp>
            <p:sp>
              <p:nvSpPr>
                <p:cNvPr id="614" name="Google Shape;614;p72"/>
                <p:cNvSpPr/>
                <p:nvPr/>
              </p:nvSpPr>
              <p:spPr>
                <a:xfrm>
                  <a:off x="9194800" y="6544263"/>
                  <a:ext cx="1864500" cy="599400"/>
                </a:xfrm>
                <a:prstGeom prst="rect">
                  <a:avLst/>
                </a:prstGeom>
                <a:solidFill>
                  <a:srgbClr val="FFFF00"/>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pic>
              <p:nvPicPr>
                <p:cNvPr id="615" name="Google Shape;615;p72" descr="LoRaWAN Protocol: Everything You Need to Know - Wattsense"/>
                <p:cNvPicPr preferRelativeResize="0"/>
                <p:nvPr/>
              </p:nvPicPr>
              <p:blipFill rotWithShape="1">
                <a:blip r:embed="rId4">
                  <a:alphaModFix/>
                </a:blip>
                <a:srcRect/>
                <a:stretch/>
              </p:blipFill>
              <p:spPr>
                <a:xfrm>
                  <a:off x="9184069" y="6544263"/>
                  <a:ext cx="1885958" cy="579562"/>
                </a:xfrm>
                <a:prstGeom prst="rect">
                  <a:avLst/>
                </a:prstGeom>
                <a:noFill/>
                <a:ln w="9525" cap="flat" cmpd="sng">
                  <a:solidFill>
                    <a:schemeClr val="dk1"/>
                  </a:solidFill>
                  <a:prstDash val="solid"/>
                  <a:round/>
                  <a:headEnd type="none" w="sm" len="sm"/>
                  <a:tailEnd type="none" w="sm" len="sm"/>
                </a:ln>
              </p:spPr>
            </p:pic>
            <p:pic>
              <p:nvPicPr>
                <p:cNvPr id="616" name="Google Shape;616;p72" descr="LoRaWAN Protocol: Everything You Need to Know - Wattsense"/>
                <p:cNvPicPr preferRelativeResize="0"/>
                <p:nvPr/>
              </p:nvPicPr>
              <p:blipFill rotWithShape="1">
                <a:blip r:embed="rId4">
                  <a:alphaModFix/>
                </a:blip>
                <a:srcRect l="8024" r="75999" b="68860"/>
                <a:stretch/>
              </p:blipFill>
              <p:spPr>
                <a:xfrm>
                  <a:off x="3921039" y="2937639"/>
                  <a:ext cx="474464" cy="284205"/>
                </a:xfrm>
                <a:prstGeom prst="rect">
                  <a:avLst/>
                </a:prstGeom>
                <a:noFill/>
                <a:ln>
                  <a:noFill/>
                </a:ln>
              </p:spPr>
            </p:pic>
            <p:pic>
              <p:nvPicPr>
                <p:cNvPr id="617" name="Google Shape;617;p72" descr="LoRaWAN Protocol: Everything You Need to Know - Wattsense"/>
                <p:cNvPicPr preferRelativeResize="0"/>
                <p:nvPr/>
              </p:nvPicPr>
              <p:blipFill rotWithShape="1">
                <a:blip r:embed="rId4">
                  <a:alphaModFix/>
                </a:blip>
                <a:srcRect l="8024" r="75999" b="68860"/>
                <a:stretch/>
              </p:blipFill>
              <p:spPr>
                <a:xfrm>
                  <a:off x="4296842" y="3812194"/>
                  <a:ext cx="474464" cy="284205"/>
                </a:xfrm>
                <a:prstGeom prst="rect">
                  <a:avLst/>
                </a:prstGeom>
                <a:noFill/>
                <a:ln>
                  <a:noFill/>
                </a:ln>
              </p:spPr>
            </p:pic>
            <p:pic>
              <p:nvPicPr>
                <p:cNvPr id="618" name="Google Shape;618;p72" descr="LoRaWAN Protocol: Everything You Need to Know - Wattsense"/>
                <p:cNvPicPr preferRelativeResize="0"/>
                <p:nvPr/>
              </p:nvPicPr>
              <p:blipFill rotWithShape="1">
                <a:blip r:embed="rId4">
                  <a:alphaModFix/>
                </a:blip>
                <a:srcRect l="8024" r="75999" b="68860"/>
                <a:stretch/>
              </p:blipFill>
              <p:spPr>
                <a:xfrm>
                  <a:off x="3842496" y="4572000"/>
                  <a:ext cx="474464" cy="284205"/>
                </a:xfrm>
                <a:prstGeom prst="rect">
                  <a:avLst/>
                </a:prstGeom>
                <a:noFill/>
                <a:ln>
                  <a:noFill/>
                </a:ln>
              </p:spPr>
            </p:pic>
            <p:pic>
              <p:nvPicPr>
                <p:cNvPr id="619" name="Google Shape;619;p72" descr="LoRaWAN Protocol: Everything You Need to Know - Wattsense"/>
                <p:cNvPicPr preferRelativeResize="0"/>
                <p:nvPr/>
              </p:nvPicPr>
              <p:blipFill rotWithShape="1">
                <a:blip r:embed="rId4">
                  <a:alphaModFix/>
                </a:blip>
                <a:srcRect l="8024" r="75999" b="68860"/>
                <a:stretch/>
              </p:blipFill>
              <p:spPr>
                <a:xfrm>
                  <a:off x="7353934" y="2939250"/>
                  <a:ext cx="474464" cy="284205"/>
                </a:xfrm>
                <a:prstGeom prst="rect">
                  <a:avLst/>
                </a:prstGeom>
                <a:noFill/>
                <a:ln>
                  <a:noFill/>
                </a:ln>
              </p:spPr>
            </p:pic>
            <p:pic>
              <p:nvPicPr>
                <p:cNvPr id="620" name="Google Shape;620;p72" descr="LoRaWAN Protocol: Everything You Need to Know - Wattsense"/>
                <p:cNvPicPr preferRelativeResize="0"/>
                <p:nvPr/>
              </p:nvPicPr>
              <p:blipFill rotWithShape="1">
                <a:blip r:embed="rId4">
                  <a:alphaModFix/>
                </a:blip>
                <a:srcRect l="8024" r="75999" b="68860"/>
                <a:stretch/>
              </p:blipFill>
              <p:spPr>
                <a:xfrm>
                  <a:off x="7172026" y="4657812"/>
                  <a:ext cx="474464" cy="284205"/>
                </a:xfrm>
                <a:prstGeom prst="rect">
                  <a:avLst/>
                </a:prstGeom>
                <a:noFill/>
                <a:ln>
                  <a:noFill/>
                </a:ln>
              </p:spPr>
            </p:pic>
            <p:pic>
              <p:nvPicPr>
                <p:cNvPr id="621" name="Google Shape;621;p72" descr="LoRaWAN Protocol: Everything You Need to Know - Wattsense"/>
                <p:cNvPicPr preferRelativeResize="0"/>
                <p:nvPr/>
              </p:nvPicPr>
              <p:blipFill rotWithShape="1">
                <a:blip r:embed="rId4">
                  <a:alphaModFix/>
                </a:blip>
                <a:srcRect l="8024" r="75999" b="68860"/>
                <a:stretch/>
              </p:blipFill>
              <p:spPr>
                <a:xfrm>
                  <a:off x="7725511" y="3796872"/>
                  <a:ext cx="474464" cy="284205"/>
                </a:xfrm>
                <a:prstGeom prst="rect">
                  <a:avLst/>
                </a:prstGeom>
                <a:noFill/>
                <a:ln>
                  <a:noFill/>
                </a:ln>
              </p:spPr>
            </p:pic>
            <p:sp>
              <p:nvSpPr>
                <p:cNvPr id="622" name="Google Shape;622;p72"/>
                <p:cNvSpPr/>
                <p:nvPr/>
              </p:nvSpPr>
              <p:spPr>
                <a:xfrm>
                  <a:off x="9107360" y="3020261"/>
                  <a:ext cx="2400600" cy="1619700"/>
                </a:xfrm>
                <a:prstGeom prst="rect">
                  <a:avLst/>
                </a:prstGeom>
                <a:solidFill>
                  <a:srgbClr val="BFBFBF"/>
                </a:solidFill>
                <a:ln w="25400" cap="flat" cmpd="sng">
                  <a:solidFill>
                    <a:srgbClr val="21364F"/>
                  </a:solidFill>
                  <a:prstDash val="solid"/>
                  <a:round/>
                  <a:headEnd type="none" w="sm" len="sm"/>
                  <a:tailEnd type="none" w="sm" len="sm"/>
                </a:ln>
              </p:spPr>
              <p:txBody>
                <a:bodyPr spcFirstLastPara="1" wrap="square" lIns="51425" tIns="25700" rIns="51425" bIns="25700" anchor="ctr" anchorCtr="0">
                  <a:noAutofit/>
                </a:bodyPr>
                <a:lstStyle/>
                <a:p>
                  <a:pPr marL="0" marR="0" lvl="0" indent="0" algn="ctr" rtl="0">
                    <a:spcBef>
                      <a:spcPts val="0"/>
                    </a:spcBef>
                    <a:spcAft>
                      <a:spcPts val="0"/>
                    </a:spcAft>
                    <a:buNone/>
                  </a:pPr>
                  <a:endParaRPr sz="1000">
                    <a:solidFill>
                      <a:schemeClr val="lt1"/>
                    </a:solidFill>
                    <a:latin typeface="Calibri"/>
                    <a:ea typeface="Calibri"/>
                    <a:cs typeface="Calibri"/>
                    <a:sym typeface="Calibri"/>
                  </a:endParaRPr>
                </a:p>
              </p:txBody>
            </p:sp>
            <p:pic>
              <p:nvPicPr>
                <p:cNvPr id="623" name="Google Shape;623;p72" descr="Google Cloud Platform - A Suite of Cloud Computing Services"/>
                <p:cNvPicPr preferRelativeResize="0"/>
                <p:nvPr/>
              </p:nvPicPr>
              <p:blipFill rotWithShape="1">
                <a:blip r:embed="rId5">
                  <a:alphaModFix/>
                </a:blip>
                <a:srcRect/>
                <a:stretch/>
              </p:blipFill>
              <p:spPr>
                <a:xfrm>
                  <a:off x="9203190" y="3130958"/>
                  <a:ext cx="2209052" cy="1382758"/>
                </a:xfrm>
                <a:prstGeom prst="rect">
                  <a:avLst/>
                </a:prstGeom>
                <a:noFill/>
                <a:ln>
                  <a:noFill/>
                </a:ln>
              </p:spPr>
            </p:pic>
            <p:pic>
              <p:nvPicPr>
                <p:cNvPr id="624" name="Google Shape;624;p72" descr="LoRaWAN Protocol: Everything You Need to Know - Wattsense"/>
                <p:cNvPicPr preferRelativeResize="0"/>
                <p:nvPr/>
              </p:nvPicPr>
              <p:blipFill rotWithShape="1">
                <a:blip r:embed="rId4">
                  <a:alphaModFix/>
                </a:blip>
                <a:srcRect l="8024" r="75999" b="68860"/>
                <a:stretch/>
              </p:blipFill>
              <p:spPr>
                <a:xfrm>
                  <a:off x="10134267" y="4812874"/>
                  <a:ext cx="711027" cy="1622140"/>
                </a:xfrm>
                <a:prstGeom prst="rect">
                  <a:avLst/>
                </a:prstGeom>
                <a:noFill/>
                <a:ln>
                  <a:noFill/>
                </a:ln>
              </p:spPr>
            </p:pic>
            <p:pic>
              <p:nvPicPr>
                <p:cNvPr id="625" name="Google Shape;625;p72"/>
                <p:cNvPicPr preferRelativeResize="0"/>
                <p:nvPr/>
              </p:nvPicPr>
              <p:blipFill rotWithShape="1">
                <a:blip r:embed="rId6">
                  <a:alphaModFix/>
                </a:blip>
                <a:srcRect/>
                <a:stretch/>
              </p:blipFill>
              <p:spPr>
                <a:xfrm>
                  <a:off x="5490584" y="1484878"/>
                  <a:ext cx="1286700" cy="2015945"/>
                </a:xfrm>
                <a:prstGeom prst="rect">
                  <a:avLst/>
                </a:prstGeom>
                <a:noFill/>
                <a:ln>
                  <a:noFill/>
                </a:ln>
              </p:spPr>
            </p:pic>
            <p:pic>
              <p:nvPicPr>
                <p:cNvPr id="626" name="Google Shape;626;p72"/>
                <p:cNvPicPr preferRelativeResize="0"/>
                <p:nvPr/>
              </p:nvPicPr>
              <p:blipFill rotWithShape="1">
                <a:blip r:embed="rId7">
                  <a:alphaModFix/>
                </a:blip>
                <a:srcRect/>
                <a:stretch/>
              </p:blipFill>
              <p:spPr>
                <a:xfrm>
                  <a:off x="5335671" y="6350677"/>
                  <a:ext cx="1476465" cy="2624825"/>
                </a:xfrm>
                <a:prstGeom prst="rect">
                  <a:avLst/>
                </a:prstGeom>
                <a:noFill/>
                <a:ln>
                  <a:noFill/>
                </a:ln>
              </p:spPr>
            </p:pic>
            <p:pic>
              <p:nvPicPr>
                <p:cNvPr id="627" name="Google Shape;627;p72"/>
                <p:cNvPicPr preferRelativeResize="0"/>
                <p:nvPr/>
              </p:nvPicPr>
              <p:blipFill rotWithShape="1">
                <a:blip r:embed="rId8">
                  <a:alphaModFix/>
                </a:blip>
                <a:srcRect/>
                <a:stretch/>
              </p:blipFill>
              <p:spPr>
                <a:xfrm>
                  <a:off x="5241602" y="3732881"/>
                  <a:ext cx="1687404" cy="2435891"/>
                </a:xfrm>
                <a:prstGeom prst="rect">
                  <a:avLst/>
                </a:prstGeom>
                <a:noFill/>
                <a:ln>
                  <a:noFill/>
                </a:ln>
              </p:spPr>
            </p:pic>
          </p:grpSp>
          <p:pic>
            <p:nvPicPr>
              <p:cNvPr id="628" name="Google Shape;628;p72" descr="PlantUML diagram"/>
              <p:cNvPicPr preferRelativeResize="0"/>
              <p:nvPr/>
            </p:nvPicPr>
            <p:blipFill rotWithShape="1">
              <a:blip r:embed="rId9">
                <a:alphaModFix/>
              </a:blip>
              <a:srcRect/>
              <a:stretch/>
            </p:blipFill>
            <p:spPr>
              <a:xfrm>
                <a:off x="12145060" y="1852448"/>
                <a:ext cx="2451473" cy="5644256"/>
              </a:xfrm>
              <a:prstGeom prst="rect">
                <a:avLst/>
              </a:prstGeom>
              <a:noFill/>
              <a:ln>
                <a:noFill/>
              </a:ln>
            </p:spPr>
          </p:pic>
        </p:grpSp>
        <p:pic>
          <p:nvPicPr>
            <p:cNvPr id="629" name="Google Shape;629;p72"/>
            <p:cNvPicPr preferRelativeResize="0"/>
            <p:nvPr/>
          </p:nvPicPr>
          <p:blipFill>
            <a:blip r:embed="rId10">
              <a:alphaModFix/>
            </a:blip>
            <a:stretch>
              <a:fillRect/>
            </a:stretch>
          </p:blipFill>
          <p:spPr>
            <a:xfrm>
              <a:off x="3831300" y="3972225"/>
              <a:ext cx="1205329" cy="884550"/>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73"/>
          <p:cNvSpPr txBox="1">
            <a:spLocks noGrp="1"/>
          </p:cNvSpPr>
          <p:nvPr>
            <p:ph type="title" idx="4294967295"/>
          </p:nvPr>
        </p:nvSpPr>
        <p:spPr>
          <a:xfrm>
            <a:off x="713225" y="530725"/>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Data Collection hARDWARE - Dataloggers</a:t>
            </a:r>
            <a:endParaRPr sz="3600" b="1">
              <a:solidFill>
                <a:schemeClr val="dk1"/>
              </a:solidFill>
            </a:endParaRPr>
          </a:p>
          <a:p>
            <a:pPr marL="0" lvl="0" indent="0" algn="ctr" rtl="0">
              <a:spcBef>
                <a:spcPts val="0"/>
              </a:spcBef>
              <a:spcAft>
                <a:spcPts val="0"/>
              </a:spcAft>
              <a:buClr>
                <a:schemeClr val="dk1"/>
              </a:buClr>
              <a:buSzPct val="122222"/>
              <a:buFont typeface="Calibri"/>
              <a:buNone/>
            </a:pPr>
            <a:endParaRPr sz="3600" b="1">
              <a:solidFill>
                <a:schemeClr val="dk1"/>
              </a:solidFill>
            </a:endParaRPr>
          </a:p>
        </p:txBody>
      </p:sp>
      <p:sp>
        <p:nvSpPr>
          <p:cNvPr id="635" name="Google Shape;635;p73"/>
          <p:cNvSpPr txBox="1">
            <a:spLocks noGrp="1"/>
          </p:cNvSpPr>
          <p:nvPr>
            <p:ph type="body" idx="4294967295"/>
          </p:nvPr>
        </p:nvSpPr>
        <p:spPr>
          <a:xfrm>
            <a:off x="305275" y="1424150"/>
            <a:ext cx="7710900" cy="3259800"/>
          </a:xfrm>
          <a:prstGeom prst="rect">
            <a:avLst/>
          </a:prstGeom>
          <a:noFill/>
          <a:ln>
            <a:noFill/>
          </a:ln>
        </p:spPr>
        <p:txBody>
          <a:bodyPr spcFirstLastPara="1" wrap="square" lIns="91425" tIns="45700" rIns="91425" bIns="45700" anchor="t" anchorCtr="0">
            <a:normAutofit fontScale="92500" lnSpcReduction="20000"/>
          </a:bodyPr>
          <a:lstStyle/>
          <a:p>
            <a:pPr marL="342900" lvl="0" indent="-257809" algn="l" rtl="0">
              <a:spcBef>
                <a:spcPts val="64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Managed by Raspberry Pi 4</a:t>
            </a:r>
            <a:endParaRPr sz="2400">
              <a:solidFill>
                <a:schemeClr val="dk1"/>
              </a:solidFill>
              <a:latin typeface="Didact Gothic"/>
              <a:ea typeface="Didact Gothic"/>
              <a:cs typeface="Didact Gothic"/>
              <a:sym typeface="Didact Gothic"/>
            </a:endParaRPr>
          </a:p>
          <a:p>
            <a:pPr marL="342900" lvl="0" indent="-257809" algn="l" rtl="0">
              <a:spcBef>
                <a:spcPts val="160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PiSupply Lora Hat for Lora Transmission</a:t>
            </a:r>
            <a:endParaRPr sz="2400">
              <a:solidFill>
                <a:schemeClr val="dk1"/>
              </a:solidFill>
              <a:latin typeface="Didact Gothic"/>
              <a:ea typeface="Didact Gothic"/>
              <a:cs typeface="Didact Gothic"/>
              <a:sym typeface="Didact Gothic"/>
            </a:endParaRPr>
          </a:p>
          <a:p>
            <a:pPr marL="342900" lvl="0" indent="-257809" algn="l" rtl="0">
              <a:spcBef>
                <a:spcPts val="160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Linovision Lorawan Gateway</a:t>
            </a:r>
            <a:endParaRPr sz="2400">
              <a:solidFill>
                <a:schemeClr val="dk1"/>
              </a:solidFill>
              <a:latin typeface="Didact Gothic"/>
              <a:ea typeface="Didact Gothic"/>
              <a:cs typeface="Didact Gothic"/>
              <a:sym typeface="Didact Gothic"/>
            </a:endParaRPr>
          </a:p>
          <a:p>
            <a:pPr marL="342900" lvl="0" indent="-257809" algn="l" rtl="0">
              <a:spcBef>
                <a:spcPts val="160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12V, 14Ah Lithium batteries </a:t>
            </a:r>
            <a:endParaRPr sz="2400">
              <a:solidFill>
                <a:schemeClr val="dk1"/>
              </a:solidFill>
              <a:latin typeface="Didact Gothic"/>
              <a:ea typeface="Didact Gothic"/>
              <a:cs typeface="Didact Gothic"/>
              <a:sym typeface="Didact Gothic"/>
            </a:endParaRPr>
          </a:p>
          <a:p>
            <a:pPr marL="342900" lvl="0" indent="-257809" algn="l" rtl="0">
              <a:spcBef>
                <a:spcPts val="160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30W solar panels</a:t>
            </a:r>
            <a:endParaRPr sz="2400">
              <a:solidFill>
                <a:schemeClr val="dk1"/>
              </a:solidFill>
              <a:latin typeface="Didact Gothic"/>
              <a:ea typeface="Didact Gothic"/>
              <a:cs typeface="Didact Gothic"/>
              <a:sym typeface="Didact Gothic"/>
            </a:endParaRPr>
          </a:p>
          <a:p>
            <a:pPr marL="342900" lvl="0" indent="-257809" algn="l" rtl="0">
              <a:spcBef>
                <a:spcPts val="1600"/>
              </a:spcBef>
              <a:spcAft>
                <a:spcPts val="0"/>
              </a:spcAft>
              <a:buClr>
                <a:schemeClr val="dk1"/>
              </a:buClr>
              <a:buSzPct val="100000"/>
              <a:buFont typeface="Didact Gothic"/>
              <a:buChar char="●"/>
            </a:pPr>
            <a:r>
              <a:rPr lang="en-US" sz="2400">
                <a:solidFill>
                  <a:schemeClr val="dk1"/>
                </a:solidFill>
                <a:latin typeface="Didact Gothic"/>
                <a:ea typeface="Didact Gothic"/>
                <a:cs typeface="Didact Gothic"/>
                <a:sym typeface="Didact Gothic"/>
              </a:rPr>
              <a:t>2 Data Logging options</a:t>
            </a:r>
            <a:endParaRPr sz="2400">
              <a:solidFill>
                <a:schemeClr val="dk1"/>
              </a:solidFill>
              <a:latin typeface="Didact Gothic"/>
              <a:ea typeface="Didact Gothic"/>
              <a:cs typeface="Didact Gothic"/>
              <a:sym typeface="Didact Gothic"/>
            </a:endParaRPr>
          </a:p>
          <a:p>
            <a:pPr marL="342900" lvl="0" indent="0" algn="l" rtl="0">
              <a:spcBef>
                <a:spcPts val="1600"/>
              </a:spcBef>
              <a:spcAft>
                <a:spcPts val="1600"/>
              </a:spcAft>
              <a:buNone/>
            </a:pPr>
            <a:endParaRPr sz="2400">
              <a:solidFill>
                <a:schemeClr val="dk1"/>
              </a:solidFill>
              <a:latin typeface="Didact Gothic"/>
              <a:ea typeface="Didact Gothic"/>
              <a:cs typeface="Didact Gothic"/>
              <a:sym typeface="Didact Gothic"/>
            </a:endParaRPr>
          </a:p>
        </p:txBody>
      </p:sp>
      <p:pic>
        <p:nvPicPr>
          <p:cNvPr id="636" name="Google Shape;636;p73"/>
          <p:cNvPicPr preferRelativeResize="0"/>
          <p:nvPr/>
        </p:nvPicPr>
        <p:blipFill rotWithShape="1">
          <a:blip r:embed="rId3">
            <a:alphaModFix/>
          </a:blip>
          <a:srcRect r="42650"/>
          <a:stretch/>
        </p:blipFill>
        <p:spPr>
          <a:xfrm>
            <a:off x="5005925" y="1413788"/>
            <a:ext cx="3217376" cy="3280525"/>
          </a:xfrm>
          <a:prstGeom prst="rect">
            <a:avLst/>
          </a:prstGeom>
          <a:noFill/>
          <a:ln>
            <a:noFill/>
          </a:ln>
        </p:spPr>
      </p:pic>
      <p:sp>
        <p:nvSpPr>
          <p:cNvPr id="637" name="Google Shape;637;p7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12</a:t>
            </a:fld>
            <a:endParaRPr>
              <a:solidFill>
                <a:schemeClr val="hlink"/>
              </a:solidFill>
              <a:latin typeface="Questrial"/>
              <a:ea typeface="Questrial"/>
              <a:cs typeface="Questrial"/>
              <a:sym typeface="Quest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pic>
        <p:nvPicPr>
          <p:cNvPr id="3" name="Picture 2">
            <a:extLst>
              <a:ext uri="{FF2B5EF4-FFF2-40B4-BE49-F238E27FC236}">
                <a16:creationId xmlns:a16="http://schemas.microsoft.com/office/drawing/2014/main" id="{82FCCB1D-7916-4324-A234-34F92C887273}"/>
              </a:ext>
            </a:extLst>
          </p:cNvPr>
          <p:cNvPicPr>
            <a:picLocks noChangeAspect="1"/>
          </p:cNvPicPr>
          <p:nvPr/>
        </p:nvPicPr>
        <p:blipFill>
          <a:blip r:embed="rId3"/>
          <a:stretch>
            <a:fillRect/>
          </a:stretch>
        </p:blipFill>
        <p:spPr>
          <a:xfrm>
            <a:off x="2505804" y="864713"/>
            <a:ext cx="6599680" cy="4081938"/>
          </a:xfrm>
          <a:prstGeom prst="rect">
            <a:avLst/>
          </a:prstGeom>
        </p:spPr>
      </p:pic>
      <p:sp>
        <p:nvSpPr>
          <p:cNvPr id="642" name="Google Shape;642;p74"/>
          <p:cNvSpPr txBox="1">
            <a:spLocks noGrp="1"/>
          </p:cNvSpPr>
          <p:nvPr>
            <p:ph type="title" idx="4294967295"/>
          </p:nvPr>
        </p:nvSpPr>
        <p:spPr>
          <a:xfrm>
            <a:off x="716550" y="340938"/>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Field to Cloud: Data Collection</a:t>
            </a:r>
            <a:endParaRPr sz="3600" b="1" dirty="0">
              <a:solidFill>
                <a:schemeClr val="dk1"/>
              </a:solidFill>
            </a:endParaRPr>
          </a:p>
        </p:txBody>
      </p:sp>
      <p:sp>
        <p:nvSpPr>
          <p:cNvPr id="643" name="Google Shape;643;p74"/>
          <p:cNvSpPr txBox="1">
            <a:spLocks noGrp="1"/>
          </p:cNvSpPr>
          <p:nvPr>
            <p:ph type="body" idx="4294967295"/>
          </p:nvPr>
        </p:nvSpPr>
        <p:spPr>
          <a:xfrm>
            <a:off x="112510" y="1048505"/>
            <a:ext cx="2858054" cy="2861173"/>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Sensors collect data every 30 minutes</a:t>
            </a:r>
            <a:endParaRPr sz="1600" dirty="0">
              <a:solidFill>
                <a:schemeClr val="dk1"/>
              </a:solidFill>
              <a:latin typeface="Didact Gothic"/>
              <a:ea typeface="Didact Gothic"/>
              <a:cs typeface="Didact Gothic"/>
              <a:sym typeface="Didact Gothic"/>
            </a:endParaRPr>
          </a:p>
          <a:p>
            <a:pPr marL="457200" lvl="0" indent="-335280" algn="l" rtl="0">
              <a:lnSpc>
                <a:spcPct val="100000"/>
              </a:lnSpc>
              <a:spcBef>
                <a:spcPts val="1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Local processing on Raspberry Pi</a:t>
            </a:r>
            <a:endParaRPr sz="1600" dirty="0">
              <a:solidFill>
                <a:schemeClr val="dk1"/>
              </a:solidFill>
              <a:latin typeface="Didact Gothic"/>
              <a:ea typeface="Didact Gothic"/>
              <a:cs typeface="Didact Gothic"/>
              <a:sym typeface="Didact Gothic"/>
            </a:endParaRPr>
          </a:p>
          <a:p>
            <a:pPr marL="457200" lvl="0" indent="-335280" algn="l" rtl="0">
              <a:lnSpc>
                <a:spcPct val="100000"/>
              </a:lnSpc>
              <a:spcBef>
                <a:spcPts val="1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LoRa transmission to gateway</a:t>
            </a:r>
            <a:endParaRPr sz="1600" dirty="0">
              <a:solidFill>
                <a:schemeClr val="dk1"/>
              </a:solidFill>
              <a:latin typeface="Didact Gothic"/>
              <a:ea typeface="Didact Gothic"/>
              <a:cs typeface="Didact Gothic"/>
              <a:sym typeface="Didact Gothic"/>
            </a:endParaRPr>
          </a:p>
          <a:p>
            <a:pPr marL="457200" lvl="0" indent="-335280" algn="l" rtl="0">
              <a:lnSpc>
                <a:spcPct val="100000"/>
              </a:lnSpc>
              <a:spcBef>
                <a:spcPts val="1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MQTT broker aggregates field data</a:t>
            </a:r>
            <a:endParaRPr sz="1600" dirty="0">
              <a:solidFill>
                <a:schemeClr val="dk1"/>
              </a:solidFill>
              <a:latin typeface="Didact Gothic"/>
              <a:ea typeface="Didact Gothic"/>
              <a:cs typeface="Didact Gothic"/>
              <a:sym typeface="Didact Gothic"/>
            </a:endParaRPr>
          </a:p>
          <a:p>
            <a:pPr marL="457200" lvl="0" indent="-335280" algn="l" rtl="0">
              <a:lnSpc>
                <a:spcPct val="100000"/>
              </a:lnSpc>
              <a:spcBef>
                <a:spcPts val="1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Real-time data streaming enabled</a:t>
            </a:r>
            <a:endParaRPr sz="1600" dirty="0">
              <a:solidFill>
                <a:schemeClr val="dk1"/>
              </a:solidFill>
              <a:latin typeface="Didact Gothic"/>
              <a:ea typeface="Didact Gothic"/>
              <a:cs typeface="Didact Gothic"/>
              <a:sym typeface="Didact Gothic"/>
            </a:endParaRPr>
          </a:p>
          <a:p>
            <a:pPr marL="342900" lvl="0" indent="0" algn="l" rtl="0">
              <a:lnSpc>
                <a:spcPct val="100000"/>
              </a:lnSpc>
              <a:spcBef>
                <a:spcPts val="1600"/>
              </a:spcBef>
              <a:spcAft>
                <a:spcPts val="1600"/>
              </a:spcAft>
              <a:buSzPts val="770"/>
              <a:buNone/>
            </a:pPr>
            <a:endParaRPr sz="1600" dirty="0">
              <a:solidFill>
                <a:schemeClr val="dk1"/>
              </a:solidFill>
              <a:latin typeface="Didact Gothic"/>
              <a:ea typeface="Didact Gothic"/>
              <a:cs typeface="Didact Gothic"/>
              <a:sym typeface="Didact Gothic"/>
            </a:endParaRPr>
          </a:p>
        </p:txBody>
      </p:sp>
      <p:sp>
        <p:nvSpPr>
          <p:cNvPr id="644" name="Google Shape;644;p7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13</a:t>
            </a:fld>
            <a:endParaRPr>
              <a:solidFill>
                <a:schemeClr val="hlink"/>
              </a:solidFill>
              <a:latin typeface="Questrial"/>
              <a:ea typeface="Questrial"/>
              <a:cs typeface="Questrial"/>
              <a:sym typeface="Quest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3" name="Picture 2">
            <a:extLst>
              <a:ext uri="{FF2B5EF4-FFF2-40B4-BE49-F238E27FC236}">
                <a16:creationId xmlns:a16="http://schemas.microsoft.com/office/drawing/2014/main" id="{46F24471-D4C7-C8D2-EB07-24A5B5BC51B1}"/>
              </a:ext>
            </a:extLst>
          </p:cNvPr>
          <p:cNvPicPr>
            <a:picLocks noChangeAspect="1"/>
          </p:cNvPicPr>
          <p:nvPr/>
        </p:nvPicPr>
        <p:blipFill>
          <a:blip r:embed="rId3"/>
          <a:stretch>
            <a:fillRect/>
          </a:stretch>
        </p:blipFill>
        <p:spPr>
          <a:xfrm>
            <a:off x="310218" y="2431809"/>
            <a:ext cx="8389515" cy="2851939"/>
          </a:xfrm>
          <a:prstGeom prst="rect">
            <a:avLst/>
          </a:prstGeom>
        </p:spPr>
      </p:pic>
      <p:sp>
        <p:nvSpPr>
          <p:cNvPr id="650" name="Google Shape;650;p75"/>
          <p:cNvSpPr txBox="1">
            <a:spLocks noGrp="1"/>
          </p:cNvSpPr>
          <p:nvPr>
            <p:ph type="title" idx="4294967295"/>
          </p:nvPr>
        </p:nvSpPr>
        <p:spPr>
          <a:xfrm>
            <a:off x="716550" y="434850"/>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Cloud Functions Workflow</a:t>
            </a:r>
          </a:p>
        </p:txBody>
      </p:sp>
      <p:sp>
        <p:nvSpPr>
          <p:cNvPr id="651" name="Google Shape;651;p75"/>
          <p:cNvSpPr txBox="1">
            <a:spLocks noGrp="1"/>
          </p:cNvSpPr>
          <p:nvPr>
            <p:ph type="body" idx="4294967295"/>
          </p:nvPr>
        </p:nvSpPr>
        <p:spPr>
          <a:xfrm>
            <a:off x="310218" y="1107817"/>
            <a:ext cx="3604403" cy="1758951"/>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Weather data: </a:t>
            </a:r>
            <a:r>
              <a:rPr lang="en-US" sz="1600" dirty="0" err="1">
                <a:solidFill>
                  <a:schemeClr val="dk1"/>
                </a:solidFill>
                <a:latin typeface="Didact Gothic"/>
                <a:ea typeface="Didact Gothic"/>
                <a:cs typeface="Didact Gothic"/>
                <a:sym typeface="Didact Gothic"/>
              </a:rPr>
              <a:t>OpenWeatherMap</a:t>
            </a:r>
            <a:r>
              <a:rPr lang="en-US" sz="1600" dirty="0">
                <a:solidFill>
                  <a:schemeClr val="dk1"/>
                </a:solidFill>
                <a:latin typeface="Didact Gothic"/>
                <a:ea typeface="Didact Gothic"/>
                <a:cs typeface="Didact Gothic"/>
                <a:sym typeface="Didact Gothic"/>
              </a:rPr>
              <a:t> API (current and 4-day forecast)</a:t>
            </a:r>
          </a:p>
          <a:p>
            <a:pPr marL="457200" lvl="0" indent="-335280" algn="l" rtl="0">
              <a:lnSpc>
                <a:spcPct val="100000"/>
              </a:lnSpc>
              <a:spcBef>
                <a:spcPts val="640"/>
              </a:spcBef>
              <a:spcAft>
                <a:spcPts val="0"/>
              </a:spcAft>
              <a:buClr>
                <a:schemeClr val="dk1"/>
              </a:buClr>
              <a:buSzPts val="1680"/>
              <a:buFont typeface="Didact Gothic"/>
              <a:buChar char="●"/>
            </a:pPr>
            <a:r>
              <a:rPr lang="en-US" sz="1600" dirty="0" err="1">
                <a:solidFill>
                  <a:schemeClr val="dk1"/>
                </a:solidFill>
                <a:latin typeface="Didact Gothic"/>
                <a:ea typeface="Didact Gothic"/>
                <a:cs typeface="Didact Gothic"/>
                <a:sym typeface="Didact Gothic"/>
              </a:rPr>
              <a:t>Mesonet</a:t>
            </a:r>
            <a:r>
              <a:rPr lang="en-US" sz="1600" dirty="0">
                <a:solidFill>
                  <a:schemeClr val="dk1"/>
                </a:solidFill>
                <a:latin typeface="Didact Gothic"/>
                <a:ea typeface="Didact Gothic"/>
                <a:cs typeface="Didact Gothic"/>
                <a:sym typeface="Didact Gothic"/>
              </a:rPr>
              <a:t> API: local high-precision weather data</a:t>
            </a:r>
          </a:p>
          <a:p>
            <a:pPr marL="457200" lvl="0" indent="-335280" algn="l" rtl="0">
              <a:lnSpc>
                <a:spcPct val="100000"/>
              </a:lnSpc>
              <a:spcBef>
                <a:spcPts val="64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Cloud Scheduler triggers functions periodically</a:t>
            </a: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14</a:t>
            </a:fld>
            <a:endParaRPr>
              <a:solidFill>
                <a:schemeClr val="hlink"/>
              </a:solidFill>
              <a:latin typeface="Questrial"/>
              <a:ea typeface="Questrial"/>
              <a:cs typeface="Questrial"/>
              <a:sym typeface="Questrial"/>
            </a:endParaRPr>
          </a:p>
        </p:txBody>
      </p:sp>
      <p:sp>
        <p:nvSpPr>
          <p:cNvPr id="2" name="Google Shape;651;p75">
            <a:extLst>
              <a:ext uri="{FF2B5EF4-FFF2-40B4-BE49-F238E27FC236}">
                <a16:creationId xmlns:a16="http://schemas.microsoft.com/office/drawing/2014/main" id="{893CC5B6-8A4B-01E2-298E-AEA7D4DE08B6}"/>
              </a:ext>
            </a:extLst>
          </p:cNvPr>
          <p:cNvSpPr txBox="1">
            <a:spLocks/>
          </p:cNvSpPr>
          <p:nvPr/>
        </p:nvSpPr>
        <p:spPr>
          <a:xfrm>
            <a:off x="4915993" y="963450"/>
            <a:ext cx="3604403" cy="32598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1pPr>
            <a:lvl2pPr marL="914400" marR="0" lvl="1"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2pPr>
            <a:lvl3pPr marL="1371600" marR="0" lvl="2"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3pPr>
            <a:lvl4pPr marL="1828800" marR="0" lvl="3"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4pPr>
            <a:lvl5pPr marL="2286000" marR="0" lvl="4"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5pPr>
            <a:lvl6pPr marL="2743200" marR="0" lvl="5"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6pPr>
            <a:lvl7pPr marL="3200400" marR="0" lvl="6"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7pPr>
            <a:lvl8pPr marL="3657600" marR="0" lvl="7" indent="-317500" algn="l" rtl="0">
              <a:lnSpc>
                <a:spcPct val="115000"/>
              </a:lnSpc>
              <a:spcBef>
                <a:spcPts val="1600"/>
              </a:spcBef>
              <a:spcAft>
                <a:spcPts val="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8pPr>
            <a:lvl9pPr marL="4114800" marR="0" lvl="8" indent="-317500" algn="l" rtl="0">
              <a:lnSpc>
                <a:spcPct val="115000"/>
              </a:lnSpc>
              <a:spcBef>
                <a:spcPts val="1600"/>
              </a:spcBef>
              <a:spcAft>
                <a:spcPts val="1600"/>
              </a:spcAft>
              <a:buClr>
                <a:schemeClr val="hlink"/>
              </a:buClr>
              <a:buSzPts val="1400"/>
              <a:buFont typeface="Questrial"/>
              <a:buChar char="■"/>
              <a:defRPr sz="1400" b="0" i="0" u="none" strike="noStrike" cap="none">
                <a:solidFill>
                  <a:schemeClr val="hlink"/>
                </a:solidFill>
                <a:latin typeface="Questrial"/>
                <a:ea typeface="Questrial"/>
                <a:cs typeface="Questrial"/>
                <a:sym typeface="Questrial"/>
              </a:defRPr>
            </a:lvl9pPr>
          </a:lstStyle>
          <a:p>
            <a:pPr indent="-335280">
              <a:lnSpc>
                <a:spcPct val="100000"/>
              </a:lnSpc>
              <a:spcBef>
                <a:spcPts val="640"/>
              </a:spcBef>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CWSI, </a:t>
            </a:r>
            <a:r>
              <a:rPr lang="en-US" sz="1600" dirty="0" err="1">
                <a:solidFill>
                  <a:schemeClr val="dk1"/>
                </a:solidFill>
                <a:latin typeface="Didact Gothic"/>
                <a:ea typeface="Didact Gothic"/>
                <a:cs typeface="Didact Gothic"/>
                <a:sym typeface="Didact Gothic"/>
              </a:rPr>
              <a:t>ET_ref</a:t>
            </a:r>
            <a:r>
              <a:rPr lang="en-US" sz="1600" dirty="0">
                <a:solidFill>
                  <a:schemeClr val="dk1"/>
                </a:solidFill>
                <a:latin typeface="Didact Gothic"/>
                <a:ea typeface="Didact Gothic"/>
                <a:cs typeface="Didact Gothic"/>
                <a:sym typeface="Didact Gothic"/>
              </a:rPr>
              <a:t>, SWSI computed on schedule</a:t>
            </a:r>
          </a:p>
          <a:p>
            <a:pPr indent="-335280">
              <a:lnSpc>
                <a:spcPct val="100000"/>
              </a:lnSpc>
              <a:spcBef>
                <a:spcPts val="640"/>
              </a:spcBef>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Data insertion function triggered by </a:t>
            </a:r>
            <a:r>
              <a:rPr lang="en-US" sz="1600" dirty="0" err="1">
                <a:solidFill>
                  <a:schemeClr val="dk1"/>
                </a:solidFill>
                <a:latin typeface="Didact Gothic"/>
                <a:ea typeface="Didact Gothic"/>
                <a:cs typeface="Didact Gothic"/>
                <a:sym typeface="Didact Gothic"/>
              </a:rPr>
              <a:t>PubSub</a:t>
            </a:r>
            <a:r>
              <a:rPr lang="en-US" sz="1600" dirty="0">
                <a:solidFill>
                  <a:schemeClr val="dk1"/>
                </a:solidFill>
                <a:latin typeface="Didact Gothic"/>
                <a:ea typeface="Didact Gothic"/>
                <a:cs typeface="Didact Gothic"/>
                <a:sym typeface="Didact Gothic"/>
              </a:rPr>
              <a:t> messages</a:t>
            </a:r>
          </a:p>
          <a:p>
            <a:pPr indent="-335280">
              <a:lnSpc>
                <a:spcPct val="100000"/>
              </a:lnSpc>
              <a:spcBef>
                <a:spcPts val="640"/>
              </a:spcBef>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All results stored in </a:t>
            </a:r>
            <a:r>
              <a:rPr lang="en-US" sz="1600" dirty="0" err="1">
                <a:solidFill>
                  <a:schemeClr val="dk1"/>
                </a:solidFill>
                <a:latin typeface="Didact Gothic"/>
                <a:ea typeface="Didact Gothic"/>
                <a:cs typeface="Didact Gothic"/>
                <a:sym typeface="Didact Gothic"/>
              </a:rPr>
              <a:t>BigQuery</a:t>
            </a:r>
            <a:r>
              <a:rPr lang="en-US" sz="1600" dirty="0">
                <a:solidFill>
                  <a:schemeClr val="dk1"/>
                </a:solidFill>
                <a:latin typeface="Didact Gothic"/>
                <a:ea typeface="Didact Gothic"/>
                <a:cs typeface="Didact Gothic"/>
                <a:sym typeface="Didact Gothic"/>
              </a:rPr>
              <a:t> for 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76"/>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Fuzzy Logic for irrigation Scheduling</a:t>
            </a:r>
            <a:endParaRPr dirty="0"/>
          </a:p>
        </p:txBody>
      </p:sp>
      <p:sp>
        <p:nvSpPr>
          <p:cNvPr id="659" name="Google Shape;659;p7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Introduction</a:t>
            </a:r>
          </a:p>
        </p:txBody>
      </p:sp>
      <p:sp>
        <p:nvSpPr>
          <p:cNvPr id="651" name="Google Shape;651;p75"/>
          <p:cNvSpPr txBox="1">
            <a:spLocks noGrp="1"/>
          </p:cNvSpPr>
          <p:nvPr>
            <p:ph type="body" idx="4294967295"/>
          </p:nvPr>
        </p:nvSpPr>
        <p:spPr>
          <a:xfrm>
            <a:off x="132280" y="1097597"/>
            <a:ext cx="3357269" cy="404585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12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Traditional approach uses fixed thresholds; fuzzy logic allows for gradual transitions</a:t>
            </a:r>
          </a:p>
          <a:p>
            <a:pPr marL="457200" lvl="0" indent="-335280" algn="l" rtl="0">
              <a:lnSpc>
                <a:spcPct val="100000"/>
              </a:lnSpc>
              <a:spcBef>
                <a:spcPts val="12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Fuzzy logic captures real-world imprecision in irrigation decisions (e.g., "somewhat dry" soil)</a:t>
            </a:r>
          </a:p>
          <a:p>
            <a:pPr marL="457200" lvl="0" indent="-335280" algn="l" rtl="0">
              <a:lnSpc>
                <a:spcPct val="100000"/>
              </a:lnSpc>
              <a:spcBef>
                <a:spcPts val="12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Better mimics human expert reasoning for complex environmental factors</a:t>
            </a: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16</a:t>
            </a:fld>
            <a:endParaRPr>
              <a:solidFill>
                <a:schemeClr val="hlink"/>
              </a:solidFill>
              <a:latin typeface="Questrial"/>
              <a:ea typeface="Questrial"/>
              <a:cs typeface="Questrial"/>
              <a:sym typeface="Questrial"/>
            </a:endParaRPr>
          </a:p>
        </p:txBody>
      </p:sp>
      <p:pic>
        <p:nvPicPr>
          <p:cNvPr id="14" name="Picture 13">
            <a:extLst>
              <a:ext uri="{FF2B5EF4-FFF2-40B4-BE49-F238E27FC236}">
                <a16:creationId xmlns:a16="http://schemas.microsoft.com/office/drawing/2014/main" id="{DBD98A9F-C9A3-ECD3-0AE0-146EDA5C1F24}"/>
              </a:ext>
            </a:extLst>
          </p:cNvPr>
          <p:cNvPicPr>
            <a:picLocks noChangeAspect="1"/>
          </p:cNvPicPr>
          <p:nvPr/>
        </p:nvPicPr>
        <p:blipFill>
          <a:blip r:embed="rId3"/>
          <a:stretch>
            <a:fillRect/>
          </a:stretch>
        </p:blipFill>
        <p:spPr>
          <a:xfrm>
            <a:off x="3808444" y="1437261"/>
            <a:ext cx="5066389" cy="2567896"/>
          </a:xfrm>
          <a:prstGeom prst="rect">
            <a:avLst/>
          </a:prstGeom>
        </p:spPr>
      </p:pic>
    </p:spTree>
    <p:extLst>
      <p:ext uri="{BB962C8B-B14F-4D97-AF65-F5344CB8AC3E}">
        <p14:creationId xmlns:p14="http://schemas.microsoft.com/office/powerpoint/2010/main" val="3778738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22222"/>
              <a:buFont typeface="Calibri"/>
              <a:buNone/>
            </a:pPr>
            <a:r>
              <a:rPr lang="en-US" sz="2400" b="1" dirty="0"/>
              <a:t>Fuzzy System Components and Process</a:t>
            </a:r>
            <a:endParaRPr lang="en-US" sz="3600" b="1" dirty="0">
              <a:solidFill>
                <a:schemeClr val="dk1"/>
              </a:solidFill>
            </a:endParaRPr>
          </a:p>
        </p:txBody>
      </p:sp>
      <p:sp>
        <p:nvSpPr>
          <p:cNvPr id="651" name="Google Shape;651;p75"/>
          <p:cNvSpPr txBox="1">
            <a:spLocks noGrp="1"/>
          </p:cNvSpPr>
          <p:nvPr>
            <p:ph type="body" idx="4294967295"/>
          </p:nvPr>
        </p:nvSpPr>
        <p:spPr>
          <a:xfrm>
            <a:off x="132280" y="1097597"/>
            <a:ext cx="4741225" cy="404585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Inputs: SWSI (Soil Water Stress Index), CWSI (Crop Water Stress Index), ET (evapotranspiration) - key environmental factors</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Fuzzification: Convert precise input values into degrees of membership in fuzzy sets</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Rule base and inference: Apply expert knowledge to fuzzy inputs, determining irrigation needs</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Defuzzification: Convert fuzzy conclusions into a precise irrigation amount</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Output: Final recommended irrigation quantity</a:t>
            </a: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17</a:t>
            </a:fld>
            <a:endParaRPr>
              <a:solidFill>
                <a:schemeClr val="hlink"/>
              </a:solidFill>
              <a:latin typeface="Questrial"/>
              <a:ea typeface="Questrial"/>
              <a:cs typeface="Questrial"/>
              <a:sym typeface="Questrial"/>
            </a:endParaRPr>
          </a:p>
        </p:txBody>
      </p:sp>
      <p:pic>
        <p:nvPicPr>
          <p:cNvPr id="4" name="Picture 3">
            <a:extLst>
              <a:ext uri="{FF2B5EF4-FFF2-40B4-BE49-F238E27FC236}">
                <a16:creationId xmlns:a16="http://schemas.microsoft.com/office/drawing/2014/main" id="{35403901-77CA-9FAC-0BA4-374D40EB285D}"/>
              </a:ext>
            </a:extLst>
          </p:cNvPr>
          <p:cNvPicPr>
            <a:picLocks noChangeAspect="1"/>
          </p:cNvPicPr>
          <p:nvPr/>
        </p:nvPicPr>
        <p:blipFill>
          <a:blip r:embed="rId3"/>
          <a:stretch>
            <a:fillRect/>
          </a:stretch>
        </p:blipFill>
        <p:spPr>
          <a:xfrm>
            <a:off x="5145813" y="1207788"/>
            <a:ext cx="3685321" cy="3542063"/>
          </a:xfrm>
          <a:prstGeom prst="rect">
            <a:avLst/>
          </a:prstGeom>
        </p:spPr>
      </p:pic>
    </p:spTree>
    <p:extLst>
      <p:ext uri="{BB962C8B-B14F-4D97-AF65-F5344CB8AC3E}">
        <p14:creationId xmlns:p14="http://schemas.microsoft.com/office/powerpoint/2010/main" val="948703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22222"/>
              <a:buFont typeface="Calibri"/>
              <a:buNone/>
            </a:pPr>
            <a:r>
              <a:rPr lang="en-US" sz="2400" b="1" dirty="0"/>
              <a:t>Fuzzification and Membership Functions</a:t>
            </a:r>
            <a:endParaRPr lang="en-US" sz="3600" b="1" dirty="0">
              <a:solidFill>
                <a:schemeClr val="dk1"/>
              </a:solidFill>
            </a:endParaRPr>
          </a:p>
        </p:txBody>
      </p:sp>
      <p:sp>
        <p:nvSpPr>
          <p:cNvPr id="651" name="Google Shape;651;p75"/>
          <p:cNvSpPr txBox="1">
            <a:spLocks noGrp="1"/>
          </p:cNvSpPr>
          <p:nvPr>
            <p:ph type="body" idx="4294967295"/>
          </p:nvPr>
        </p:nvSpPr>
        <p:spPr>
          <a:xfrm>
            <a:off x="156994" y="865021"/>
            <a:ext cx="4795594" cy="319766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Converting crisp inputs (e.g., SWSI of 0.7) to fuzzy values (e.g., 70% 'dry', 30% 'normal’)</a:t>
            </a:r>
          </a:p>
          <a:p>
            <a:pPr indent="-335280">
              <a:lnSpc>
                <a:spcPct val="100000"/>
              </a:lnSpc>
              <a:spcBef>
                <a:spcPts val="640"/>
              </a:spcBef>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Overlapping functions allow smooth transitions, reflecting real-world ambiguity in categories</a:t>
            </a:r>
          </a:p>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Linguistic variables like "dry" or "wet" capture human-like reasoning about water conditions</a:t>
            </a:r>
          </a:p>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Fuzzy Rules and Inference</a:t>
            </a:r>
          </a:p>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Rules use IF-THEN structure to encode expert knowledge about irrigation decisions</a:t>
            </a:r>
          </a:p>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Multiple rules can fire simultaneously, each contributing to the final decision</a:t>
            </a:r>
          </a:p>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Rule strength depends on the degree of membership of input values in rule conditions</a:t>
            </a:r>
            <a:endParaRPr sz="1679" dirty="0">
              <a:solidFill>
                <a:schemeClr val="dk1"/>
              </a:solidFill>
              <a:latin typeface="Didact Gothic"/>
              <a:ea typeface="Didact Gothic"/>
              <a:cs typeface="Didact Gothic"/>
              <a:sym typeface="Didact Gothic"/>
            </a:endParaRP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18</a:t>
            </a:fld>
            <a:endParaRPr>
              <a:solidFill>
                <a:schemeClr val="hlink"/>
              </a:solidFill>
              <a:latin typeface="Questrial"/>
              <a:ea typeface="Questrial"/>
              <a:cs typeface="Questrial"/>
              <a:sym typeface="Questrial"/>
            </a:endParaRPr>
          </a:p>
        </p:txBody>
      </p:sp>
      <p:pic>
        <p:nvPicPr>
          <p:cNvPr id="5" name="Picture 4">
            <a:extLst>
              <a:ext uri="{FF2B5EF4-FFF2-40B4-BE49-F238E27FC236}">
                <a16:creationId xmlns:a16="http://schemas.microsoft.com/office/drawing/2014/main" id="{67789197-47E3-2FD7-E50D-4967FE5267EE}"/>
              </a:ext>
            </a:extLst>
          </p:cNvPr>
          <p:cNvPicPr>
            <a:picLocks noChangeAspect="1"/>
          </p:cNvPicPr>
          <p:nvPr/>
        </p:nvPicPr>
        <p:blipFill>
          <a:blip r:embed="rId3"/>
          <a:stretch>
            <a:fillRect/>
          </a:stretch>
        </p:blipFill>
        <p:spPr>
          <a:xfrm>
            <a:off x="5072145" y="999417"/>
            <a:ext cx="3914861" cy="3347651"/>
          </a:xfrm>
          <a:prstGeom prst="rect">
            <a:avLst/>
          </a:prstGeom>
        </p:spPr>
      </p:pic>
      <p:pic>
        <p:nvPicPr>
          <p:cNvPr id="10" name="Picture 9">
            <a:extLst>
              <a:ext uri="{FF2B5EF4-FFF2-40B4-BE49-F238E27FC236}">
                <a16:creationId xmlns:a16="http://schemas.microsoft.com/office/drawing/2014/main" id="{D834D862-2E5E-D1F3-5D10-C26D2D71FED8}"/>
              </a:ext>
            </a:extLst>
          </p:cNvPr>
          <p:cNvPicPr>
            <a:picLocks noChangeAspect="1"/>
          </p:cNvPicPr>
          <p:nvPr/>
        </p:nvPicPr>
        <p:blipFill>
          <a:blip r:embed="rId4"/>
          <a:stretch>
            <a:fillRect/>
          </a:stretch>
        </p:blipFill>
        <p:spPr>
          <a:xfrm>
            <a:off x="5072144" y="999417"/>
            <a:ext cx="3914861" cy="3385671"/>
          </a:xfrm>
          <a:prstGeom prst="rect">
            <a:avLst/>
          </a:prstGeom>
        </p:spPr>
      </p:pic>
      <p:pic>
        <p:nvPicPr>
          <p:cNvPr id="12" name="Picture 11">
            <a:extLst>
              <a:ext uri="{FF2B5EF4-FFF2-40B4-BE49-F238E27FC236}">
                <a16:creationId xmlns:a16="http://schemas.microsoft.com/office/drawing/2014/main" id="{9DC8B153-830A-4ECF-D134-7532553394F3}"/>
              </a:ext>
            </a:extLst>
          </p:cNvPr>
          <p:cNvPicPr>
            <a:picLocks noChangeAspect="1"/>
          </p:cNvPicPr>
          <p:nvPr/>
        </p:nvPicPr>
        <p:blipFill>
          <a:blip r:embed="rId5"/>
          <a:stretch>
            <a:fillRect/>
          </a:stretch>
        </p:blipFill>
        <p:spPr>
          <a:xfrm>
            <a:off x="5180933" y="771881"/>
            <a:ext cx="3412679" cy="3977970"/>
          </a:xfrm>
          <a:prstGeom prst="rect">
            <a:avLst/>
          </a:prstGeom>
        </p:spPr>
      </p:pic>
      <p:pic>
        <p:nvPicPr>
          <p:cNvPr id="14" name="Picture 13">
            <a:extLst>
              <a:ext uri="{FF2B5EF4-FFF2-40B4-BE49-F238E27FC236}">
                <a16:creationId xmlns:a16="http://schemas.microsoft.com/office/drawing/2014/main" id="{BC82CB69-C001-9AAD-B0A9-DADF2DE2F529}"/>
              </a:ext>
            </a:extLst>
          </p:cNvPr>
          <p:cNvPicPr>
            <a:picLocks noChangeAspect="1"/>
          </p:cNvPicPr>
          <p:nvPr/>
        </p:nvPicPr>
        <p:blipFill>
          <a:blip r:embed="rId6"/>
          <a:stretch>
            <a:fillRect/>
          </a:stretch>
        </p:blipFill>
        <p:spPr>
          <a:xfrm>
            <a:off x="5133760" y="758412"/>
            <a:ext cx="3507023" cy="4038826"/>
          </a:xfrm>
          <a:prstGeom prst="rect">
            <a:avLst/>
          </a:prstGeom>
        </p:spPr>
      </p:pic>
      <p:pic>
        <p:nvPicPr>
          <p:cNvPr id="17" name="Picture 16">
            <a:extLst>
              <a:ext uri="{FF2B5EF4-FFF2-40B4-BE49-F238E27FC236}">
                <a16:creationId xmlns:a16="http://schemas.microsoft.com/office/drawing/2014/main" id="{4ABFAD5F-28A5-2179-F23A-C716158984D4}"/>
              </a:ext>
            </a:extLst>
          </p:cNvPr>
          <p:cNvPicPr>
            <a:picLocks noChangeAspect="1"/>
          </p:cNvPicPr>
          <p:nvPr/>
        </p:nvPicPr>
        <p:blipFill>
          <a:blip r:embed="rId7"/>
          <a:stretch>
            <a:fillRect/>
          </a:stretch>
        </p:blipFill>
        <p:spPr>
          <a:xfrm>
            <a:off x="4887712" y="888769"/>
            <a:ext cx="4217772" cy="3908469"/>
          </a:xfrm>
          <a:prstGeom prst="rect">
            <a:avLst/>
          </a:prstGeom>
        </p:spPr>
      </p:pic>
    </p:spTree>
    <p:extLst>
      <p:ext uri="{BB962C8B-B14F-4D97-AF65-F5344CB8AC3E}">
        <p14:creationId xmlns:p14="http://schemas.microsoft.com/office/powerpoint/2010/main" val="209721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14"/>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51">
                                            <p:txEl>
                                              <p:pRg st="3" end="3"/>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51">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1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651">
                                            <p:txEl>
                                              <p:pRg st="5" end="5"/>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5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75"/>
          <p:cNvSpPr txBox="1">
            <a:spLocks noGrp="1"/>
          </p:cNvSpPr>
          <p:nvPr>
            <p:ph type="title" idx="4294967295"/>
          </p:nvPr>
        </p:nvSpPr>
        <p:spPr>
          <a:xfrm>
            <a:off x="346041" y="207121"/>
            <a:ext cx="8348225" cy="5286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22222"/>
              <a:buFont typeface="Calibri"/>
              <a:buNone/>
            </a:pPr>
            <a:r>
              <a:rPr lang="en-US" sz="2400" b="1" dirty="0"/>
              <a:t>DETERMINING THE STRENGTH OF EACH RULE</a:t>
            </a:r>
            <a:endParaRPr lang="en-US" sz="3600" b="1" dirty="0">
              <a:solidFill>
                <a:schemeClr val="dk1"/>
              </a:solidFill>
            </a:endParaRPr>
          </a:p>
        </p:txBody>
      </p:sp>
      <p:sp>
        <p:nvSpPr>
          <p:cNvPr id="651" name="Google Shape;651;p75"/>
          <p:cNvSpPr txBox="1">
            <a:spLocks noGrp="1"/>
          </p:cNvSpPr>
          <p:nvPr>
            <p:ph type="body" idx="4294967295"/>
          </p:nvPr>
        </p:nvSpPr>
        <p:spPr>
          <a:xfrm>
            <a:off x="130239" y="865021"/>
            <a:ext cx="5067660" cy="404585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Crisp inputs are fuzzified into degrees of membership in input fuzzy sets</a:t>
            </a:r>
          </a:p>
          <a:p>
            <a:pPr marL="457200" lvl="0" indent="-335280" algn="l" rtl="0">
              <a:lnSpc>
                <a:spcPct val="100000"/>
              </a:lnSpc>
              <a:spcBef>
                <a:spcPts val="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Each rule is evaluated using these fuzzified inputs</a:t>
            </a:r>
          </a:p>
          <a:p>
            <a:pPr marL="457200" lvl="0" indent="-335280" algn="l" rtl="0">
              <a:lnSpc>
                <a:spcPct val="100000"/>
              </a:lnSpc>
              <a:spcBef>
                <a:spcPts val="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For rules with multiple conditions (e.g., IF A AND B THEN C):</a:t>
            </a:r>
          </a:p>
          <a:p>
            <a:pPr lvl="1" indent="-335280">
              <a:lnSpc>
                <a:spcPct val="100000"/>
              </a:lnSpc>
              <a:spcBef>
                <a:spcPts val="600"/>
              </a:spcBef>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Use the minimum of individual condition strengths</a:t>
            </a:r>
          </a:p>
          <a:p>
            <a:pPr lvl="1" indent="-335280">
              <a:lnSpc>
                <a:spcPct val="100000"/>
              </a:lnSpc>
              <a:spcBef>
                <a:spcPts val="600"/>
              </a:spcBef>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Example: IF CWSI is '</a:t>
            </a:r>
            <a:r>
              <a:rPr lang="en-US" sz="1600" dirty="0" err="1">
                <a:solidFill>
                  <a:schemeClr val="dk1"/>
                </a:solidFill>
                <a:latin typeface="Didact Gothic"/>
                <a:ea typeface="Didact Gothic"/>
                <a:cs typeface="Didact Gothic"/>
                <a:sym typeface="Didact Gothic"/>
              </a:rPr>
              <a:t>high_stress</a:t>
            </a:r>
            <a:r>
              <a:rPr lang="en-US" sz="1600" dirty="0">
                <a:solidFill>
                  <a:schemeClr val="dk1"/>
                </a:solidFill>
                <a:latin typeface="Didact Gothic"/>
                <a:ea typeface="Didact Gothic"/>
                <a:cs typeface="Didact Gothic"/>
                <a:sym typeface="Didact Gothic"/>
              </a:rPr>
              <a:t>' (0.7) AND SWSI is 'dry' (0.8) THEN strength = min(0.7, 0.8) = 0.7</a:t>
            </a:r>
          </a:p>
          <a:p>
            <a:pPr marL="457200" lvl="0" indent="-335280" algn="l" rtl="0">
              <a:lnSpc>
                <a:spcPct val="100000"/>
              </a:lnSpc>
              <a:spcBef>
                <a:spcPts val="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The resulting strength is applied to the rule's consequent (output) fuzzy set</a:t>
            </a:r>
          </a:p>
          <a:p>
            <a:pPr marL="457200" lvl="0" indent="-335280" algn="l" rtl="0">
              <a:lnSpc>
                <a:spcPct val="100000"/>
              </a:lnSpc>
              <a:spcBef>
                <a:spcPts val="6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This process is repeated for all rules in the system</a:t>
            </a: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19</a:t>
            </a:fld>
            <a:endParaRPr>
              <a:solidFill>
                <a:schemeClr val="hlink"/>
              </a:solidFill>
              <a:latin typeface="Questrial"/>
              <a:ea typeface="Questrial"/>
              <a:cs typeface="Questrial"/>
              <a:sym typeface="Questrial"/>
            </a:endParaRPr>
          </a:p>
        </p:txBody>
      </p:sp>
      <p:pic>
        <p:nvPicPr>
          <p:cNvPr id="5" name="Picture 4">
            <a:extLst>
              <a:ext uri="{FF2B5EF4-FFF2-40B4-BE49-F238E27FC236}">
                <a16:creationId xmlns:a16="http://schemas.microsoft.com/office/drawing/2014/main" id="{71F59F1A-F2DF-D763-D527-BCECC2148324}"/>
              </a:ext>
            </a:extLst>
          </p:cNvPr>
          <p:cNvPicPr>
            <a:picLocks noChangeAspect="1"/>
          </p:cNvPicPr>
          <p:nvPr/>
        </p:nvPicPr>
        <p:blipFill rotWithShape="1">
          <a:blip r:embed="rId3"/>
          <a:srcRect t="10349"/>
          <a:stretch/>
        </p:blipFill>
        <p:spPr>
          <a:xfrm>
            <a:off x="5505959" y="1432813"/>
            <a:ext cx="3139277" cy="3410355"/>
          </a:xfrm>
          <a:prstGeom prst="rect">
            <a:avLst/>
          </a:prstGeom>
        </p:spPr>
      </p:pic>
      <p:sp>
        <p:nvSpPr>
          <p:cNvPr id="6" name="TextBox 5">
            <a:extLst>
              <a:ext uri="{FF2B5EF4-FFF2-40B4-BE49-F238E27FC236}">
                <a16:creationId xmlns:a16="http://schemas.microsoft.com/office/drawing/2014/main" id="{024DB7DB-4BB4-65D2-C180-5D9E7C5B5800}"/>
              </a:ext>
            </a:extLst>
          </p:cNvPr>
          <p:cNvSpPr txBox="1"/>
          <p:nvPr/>
        </p:nvSpPr>
        <p:spPr>
          <a:xfrm>
            <a:off x="5471730" y="801934"/>
            <a:ext cx="3173506"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Didact Gothic" panose="00000500000000000000" pitchFamily="2" charset="0"/>
              </a:rPr>
              <a:t>Rule: IF CWSI is '</a:t>
            </a:r>
            <a:r>
              <a:rPr lang="en-US" dirty="0" err="1">
                <a:solidFill>
                  <a:schemeClr val="tx1"/>
                </a:solidFill>
                <a:latin typeface="Didact Gothic" panose="00000500000000000000" pitchFamily="2" charset="0"/>
              </a:rPr>
              <a:t>high_stress</a:t>
            </a:r>
            <a:r>
              <a:rPr lang="en-US" dirty="0">
                <a:solidFill>
                  <a:schemeClr val="tx1"/>
                </a:solidFill>
                <a:latin typeface="Didact Gothic" panose="00000500000000000000" pitchFamily="2" charset="0"/>
              </a:rPr>
              <a:t>' AND SWSI is 'dry' THEN irrigation is 'high'</a:t>
            </a:r>
          </a:p>
        </p:txBody>
      </p:sp>
      <p:pic>
        <p:nvPicPr>
          <p:cNvPr id="8" name="Picture 7">
            <a:extLst>
              <a:ext uri="{FF2B5EF4-FFF2-40B4-BE49-F238E27FC236}">
                <a16:creationId xmlns:a16="http://schemas.microsoft.com/office/drawing/2014/main" id="{CA470945-BF2A-26E9-B3DE-9B1E24053E62}"/>
              </a:ext>
            </a:extLst>
          </p:cNvPr>
          <p:cNvPicPr>
            <a:picLocks noChangeAspect="1"/>
          </p:cNvPicPr>
          <p:nvPr/>
        </p:nvPicPr>
        <p:blipFill>
          <a:blip r:embed="rId4"/>
          <a:stretch>
            <a:fillRect/>
          </a:stretch>
        </p:blipFill>
        <p:spPr>
          <a:xfrm>
            <a:off x="5453734" y="1391367"/>
            <a:ext cx="3191502" cy="3614085"/>
          </a:xfrm>
          <a:prstGeom prst="rect">
            <a:avLst/>
          </a:prstGeom>
        </p:spPr>
      </p:pic>
      <p:pic>
        <p:nvPicPr>
          <p:cNvPr id="10" name="Picture 9">
            <a:extLst>
              <a:ext uri="{FF2B5EF4-FFF2-40B4-BE49-F238E27FC236}">
                <a16:creationId xmlns:a16="http://schemas.microsoft.com/office/drawing/2014/main" id="{2F4D0577-A59F-40BC-D6FA-F23879BF72D7}"/>
              </a:ext>
            </a:extLst>
          </p:cNvPr>
          <p:cNvPicPr>
            <a:picLocks noChangeAspect="1"/>
          </p:cNvPicPr>
          <p:nvPr/>
        </p:nvPicPr>
        <p:blipFill>
          <a:blip r:embed="rId5"/>
          <a:stretch>
            <a:fillRect/>
          </a:stretch>
        </p:blipFill>
        <p:spPr>
          <a:xfrm>
            <a:off x="5453734" y="1404988"/>
            <a:ext cx="3191502" cy="3600464"/>
          </a:xfrm>
          <a:prstGeom prst="rect">
            <a:avLst/>
          </a:prstGeom>
        </p:spPr>
      </p:pic>
    </p:spTree>
    <p:extLst>
      <p:ext uri="{BB962C8B-B14F-4D97-AF65-F5344CB8AC3E}">
        <p14:creationId xmlns:p14="http://schemas.microsoft.com/office/powerpoint/2010/main" val="320266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51">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51">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51">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5"/>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5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3"/>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t>Background</a:t>
            </a:r>
            <a:endParaRPr b="1"/>
          </a:p>
        </p:txBody>
      </p:sp>
      <p:sp>
        <p:nvSpPr>
          <p:cNvPr id="529" name="Google Shape;529;p63"/>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530" name="Google Shape;530;p6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342900" lvl="0" indent="-292100" algn="l" rtl="0">
              <a:spcBef>
                <a:spcPts val="640"/>
              </a:spcBef>
              <a:spcAft>
                <a:spcPts val="0"/>
              </a:spcAft>
              <a:buClr>
                <a:schemeClr val="lt1"/>
              </a:buClr>
              <a:buSzPts val="2400"/>
              <a:buFont typeface="Didact Gothic"/>
              <a:buChar char="●"/>
            </a:pPr>
            <a:r>
              <a:rPr lang="en-US" sz="2400">
                <a:latin typeface="Didact Gothic"/>
                <a:ea typeface="Didact Gothic"/>
                <a:cs typeface="Didact Gothic"/>
                <a:sym typeface="Didact Gothic"/>
              </a:rPr>
              <a:t>Importance and motivation for the study</a:t>
            </a:r>
            <a:endParaRPr sz="2400">
              <a:latin typeface="Didact Gothic"/>
              <a:ea typeface="Didact Gothic"/>
              <a:cs typeface="Didact Gothic"/>
              <a:sym typeface="Didact Gothic"/>
            </a:endParaRPr>
          </a:p>
          <a:p>
            <a:pPr marL="342900" lvl="0" indent="-292100" algn="l" rtl="0">
              <a:spcBef>
                <a:spcPts val="640"/>
              </a:spcBef>
              <a:spcAft>
                <a:spcPts val="1600"/>
              </a:spcAft>
              <a:buClr>
                <a:schemeClr val="lt1"/>
              </a:buClr>
              <a:buSzPts val="2400"/>
              <a:buFont typeface="Didact Gothic"/>
              <a:buChar char="●"/>
            </a:pPr>
            <a:r>
              <a:rPr lang="en-US" sz="2400">
                <a:latin typeface="Didact Gothic"/>
                <a:ea typeface="Didact Gothic"/>
                <a:cs typeface="Didact Gothic"/>
                <a:sym typeface="Didact Gothic"/>
              </a:rPr>
              <a:t>Identification of knowledge gaps</a:t>
            </a:r>
            <a:endParaRPr sz="2400">
              <a:latin typeface="Didact Gothic"/>
              <a:ea typeface="Didact Gothic"/>
              <a:cs typeface="Didact Gothic"/>
              <a:sym typeface="Didact Gothic"/>
            </a:endParaRPr>
          </a:p>
        </p:txBody>
      </p:sp>
      <p:sp>
        <p:nvSpPr>
          <p:cNvPr id="531" name="Google Shape;531;p6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75"/>
          <p:cNvSpPr txBox="1">
            <a:spLocks noGrp="1"/>
          </p:cNvSpPr>
          <p:nvPr>
            <p:ph type="title" idx="4294967295"/>
          </p:nvPr>
        </p:nvSpPr>
        <p:spPr>
          <a:xfrm>
            <a:off x="346041" y="207121"/>
            <a:ext cx="8348225" cy="5286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22222"/>
              <a:buFont typeface="Calibri"/>
              <a:buNone/>
            </a:pPr>
            <a:r>
              <a:rPr lang="en-US" sz="2400" b="1" dirty="0"/>
              <a:t>Defuzzification</a:t>
            </a:r>
            <a:endParaRPr lang="en-US" sz="3600" b="1" dirty="0">
              <a:solidFill>
                <a:schemeClr val="dk1"/>
              </a:solidFill>
            </a:endParaRPr>
          </a:p>
        </p:txBody>
      </p:sp>
      <p:sp>
        <p:nvSpPr>
          <p:cNvPr id="651" name="Google Shape;651;p75"/>
          <p:cNvSpPr txBox="1">
            <a:spLocks noGrp="1"/>
          </p:cNvSpPr>
          <p:nvPr>
            <p:ph type="body" idx="4294967295"/>
          </p:nvPr>
        </p:nvSpPr>
        <p:spPr>
          <a:xfrm>
            <a:off x="130239" y="865021"/>
            <a:ext cx="3111725" cy="404585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Aggregating rule outputs: Combine all activated rules into a single fuzzy output set</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Centroid method finds the "balance point" of the aggregated fuzzy set</a:t>
            </a:r>
          </a:p>
          <a:p>
            <a:pPr marL="457200" lvl="0" indent="-335280" algn="l" rtl="0">
              <a:lnSpc>
                <a:spcPct val="100000"/>
              </a:lnSpc>
              <a:spcBef>
                <a:spcPts val="1200"/>
              </a:spcBef>
              <a:spcAft>
                <a:spcPts val="0"/>
              </a:spcAft>
              <a:buClr>
                <a:schemeClr val="dk1"/>
              </a:buClr>
              <a:buSzPts val="1680"/>
              <a:buFont typeface="Didact Gothic"/>
              <a:buChar char="●"/>
            </a:pPr>
            <a:r>
              <a:rPr lang="en-US" sz="1600" dirty="0">
                <a:solidFill>
                  <a:schemeClr val="dk1"/>
                </a:solidFill>
                <a:latin typeface="Didact Gothic"/>
                <a:ea typeface="Didact Gothic"/>
                <a:cs typeface="Didact Gothic"/>
                <a:sym typeface="Didact Gothic"/>
              </a:rPr>
              <a:t>This balance point becomes the crisp (precise) irrigation amount recommendation</a:t>
            </a: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20</a:t>
            </a:fld>
            <a:endParaRPr>
              <a:solidFill>
                <a:schemeClr val="hlink"/>
              </a:solidFill>
              <a:latin typeface="Questrial"/>
              <a:ea typeface="Questrial"/>
              <a:cs typeface="Questrial"/>
              <a:sym typeface="Questrial"/>
            </a:endParaRPr>
          </a:p>
        </p:txBody>
      </p:sp>
      <p:pic>
        <p:nvPicPr>
          <p:cNvPr id="4" name="Picture 3">
            <a:extLst>
              <a:ext uri="{FF2B5EF4-FFF2-40B4-BE49-F238E27FC236}">
                <a16:creationId xmlns:a16="http://schemas.microsoft.com/office/drawing/2014/main" id="{35403901-77CA-9FAC-0BA4-374D40EB285D}"/>
              </a:ext>
            </a:extLst>
          </p:cNvPr>
          <p:cNvPicPr>
            <a:picLocks noChangeAspect="1"/>
          </p:cNvPicPr>
          <p:nvPr/>
        </p:nvPicPr>
        <p:blipFill>
          <a:blip r:embed="rId3"/>
          <a:stretch>
            <a:fillRect/>
          </a:stretch>
        </p:blipFill>
        <p:spPr>
          <a:xfrm>
            <a:off x="5145813" y="1207788"/>
            <a:ext cx="3685321" cy="3542063"/>
          </a:xfrm>
          <a:prstGeom prst="rect">
            <a:avLst/>
          </a:prstGeom>
        </p:spPr>
      </p:pic>
    </p:spTree>
    <p:extLst>
      <p:ext uri="{BB962C8B-B14F-4D97-AF65-F5344CB8AC3E}">
        <p14:creationId xmlns:p14="http://schemas.microsoft.com/office/powerpoint/2010/main" val="856390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7" name="Picture 6">
            <a:extLst>
              <a:ext uri="{FF2B5EF4-FFF2-40B4-BE49-F238E27FC236}">
                <a16:creationId xmlns:a16="http://schemas.microsoft.com/office/drawing/2014/main" id="{53022B05-E99E-250F-72DC-DC44B36A58D1}"/>
              </a:ext>
            </a:extLst>
          </p:cNvPr>
          <p:cNvPicPr>
            <a:picLocks noChangeAspect="1"/>
          </p:cNvPicPr>
          <p:nvPr/>
        </p:nvPicPr>
        <p:blipFill>
          <a:blip r:embed="rId3"/>
          <a:stretch>
            <a:fillRect/>
          </a:stretch>
        </p:blipFill>
        <p:spPr>
          <a:xfrm>
            <a:off x="2613268" y="865021"/>
            <a:ext cx="6373738" cy="4140990"/>
          </a:xfrm>
          <a:prstGeom prst="rect">
            <a:avLst/>
          </a:prstGeom>
        </p:spPr>
      </p:pic>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Cloud to Analysis: Data Processing</a:t>
            </a:r>
          </a:p>
        </p:txBody>
      </p:sp>
      <p:sp>
        <p:nvSpPr>
          <p:cNvPr id="651" name="Google Shape;651;p75"/>
          <p:cNvSpPr txBox="1">
            <a:spLocks noGrp="1"/>
          </p:cNvSpPr>
          <p:nvPr>
            <p:ph type="body" idx="4294967295"/>
          </p:nvPr>
        </p:nvSpPr>
        <p:spPr>
          <a:xfrm>
            <a:off x="156994" y="865021"/>
            <a:ext cx="2719658" cy="319766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VM forwarder prepares data for cloud</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Google Cloud </a:t>
            </a:r>
            <a:r>
              <a:rPr lang="en-US" sz="1679" dirty="0" err="1">
                <a:solidFill>
                  <a:schemeClr val="dk1"/>
                </a:solidFill>
                <a:latin typeface="Didact Gothic"/>
                <a:ea typeface="Didact Gothic"/>
                <a:cs typeface="Didact Gothic"/>
                <a:sym typeface="Didact Gothic"/>
              </a:rPr>
              <a:t>PubSub</a:t>
            </a:r>
            <a:r>
              <a:rPr lang="en-US" sz="1679" dirty="0">
                <a:solidFill>
                  <a:schemeClr val="dk1"/>
                </a:solidFill>
                <a:latin typeface="Didact Gothic"/>
                <a:ea typeface="Didact Gothic"/>
                <a:cs typeface="Didact Gothic"/>
                <a:sym typeface="Didact Gothic"/>
              </a:rPr>
              <a:t> for scalable messaging</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Cloud Functions process incoming data</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err="1">
                <a:solidFill>
                  <a:schemeClr val="dk1"/>
                </a:solidFill>
                <a:latin typeface="Didact Gothic"/>
                <a:ea typeface="Didact Gothic"/>
                <a:cs typeface="Didact Gothic"/>
                <a:sym typeface="Didact Gothic"/>
              </a:rPr>
              <a:t>BigQuery</a:t>
            </a:r>
            <a:r>
              <a:rPr lang="en-US" sz="1679" dirty="0">
                <a:solidFill>
                  <a:schemeClr val="dk1"/>
                </a:solidFill>
                <a:latin typeface="Didact Gothic"/>
                <a:ea typeface="Didact Gothic"/>
                <a:cs typeface="Didact Gothic"/>
                <a:sym typeface="Didact Gothic"/>
              </a:rPr>
              <a:t> stores and enables complex analytics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Scheduled functions compute irrigation metrics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1000"/>
              </a:spcAft>
              <a:buClr>
                <a:schemeClr val="dk1"/>
              </a:buClr>
              <a:buSzPts val="1680"/>
              <a:buFont typeface="Didact Gothic"/>
              <a:buChar char="●"/>
            </a:pPr>
            <a:endParaRPr sz="1679" dirty="0">
              <a:solidFill>
                <a:schemeClr val="dk1"/>
              </a:solidFill>
              <a:latin typeface="Didact Gothic"/>
              <a:ea typeface="Didact Gothic"/>
              <a:cs typeface="Didact Gothic"/>
              <a:sym typeface="Didact Gothic"/>
            </a:endParaRP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21</a:t>
            </a:fld>
            <a:endParaRPr>
              <a:solidFill>
                <a:schemeClr val="hlink"/>
              </a:solidFill>
              <a:latin typeface="Questrial"/>
              <a:ea typeface="Questrial"/>
              <a:cs typeface="Questrial"/>
              <a:sym typeface="Questrial"/>
            </a:endParaRPr>
          </a:p>
        </p:txBody>
      </p:sp>
    </p:spTree>
    <p:extLst>
      <p:ext uri="{BB962C8B-B14F-4D97-AF65-F5344CB8AC3E}">
        <p14:creationId xmlns:p14="http://schemas.microsoft.com/office/powerpoint/2010/main" val="25855404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7" name="Picture 6">
            <a:extLst>
              <a:ext uri="{FF2B5EF4-FFF2-40B4-BE49-F238E27FC236}">
                <a16:creationId xmlns:a16="http://schemas.microsoft.com/office/drawing/2014/main" id="{53022B05-E99E-250F-72DC-DC44B36A58D1}"/>
              </a:ext>
            </a:extLst>
          </p:cNvPr>
          <p:cNvPicPr>
            <a:picLocks noChangeAspect="1"/>
          </p:cNvPicPr>
          <p:nvPr/>
        </p:nvPicPr>
        <p:blipFill>
          <a:blip r:embed="rId3"/>
          <a:stretch>
            <a:fillRect/>
          </a:stretch>
        </p:blipFill>
        <p:spPr>
          <a:xfrm>
            <a:off x="2613268" y="865021"/>
            <a:ext cx="6373738" cy="4140990"/>
          </a:xfrm>
          <a:prstGeom prst="rect">
            <a:avLst/>
          </a:prstGeom>
        </p:spPr>
      </p:pic>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Cloud to Analysis: Data Processing</a:t>
            </a:r>
          </a:p>
        </p:txBody>
      </p:sp>
      <p:sp>
        <p:nvSpPr>
          <p:cNvPr id="651" name="Google Shape;651;p75"/>
          <p:cNvSpPr txBox="1">
            <a:spLocks noGrp="1"/>
          </p:cNvSpPr>
          <p:nvPr>
            <p:ph type="body" idx="4294967295"/>
          </p:nvPr>
        </p:nvSpPr>
        <p:spPr>
          <a:xfrm>
            <a:off x="156994" y="865021"/>
            <a:ext cx="2719658" cy="319766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VM forwarder prepares data for cloud</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Google Cloud </a:t>
            </a:r>
            <a:r>
              <a:rPr lang="en-US" sz="1679" dirty="0" err="1">
                <a:solidFill>
                  <a:schemeClr val="dk1"/>
                </a:solidFill>
                <a:latin typeface="Didact Gothic"/>
                <a:ea typeface="Didact Gothic"/>
                <a:cs typeface="Didact Gothic"/>
                <a:sym typeface="Didact Gothic"/>
              </a:rPr>
              <a:t>PubSub</a:t>
            </a:r>
            <a:r>
              <a:rPr lang="en-US" sz="1679" dirty="0">
                <a:solidFill>
                  <a:schemeClr val="dk1"/>
                </a:solidFill>
                <a:latin typeface="Didact Gothic"/>
                <a:ea typeface="Didact Gothic"/>
                <a:cs typeface="Didact Gothic"/>
                <a:sym typeface="Didact Gothic"/>
              </a:rPr>
              <a:t> for scalable messaging</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Cloud Functions process incoming data</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err="1">
                <a:solidFill>
                  <a:schemeClr val="dk1"/>
                </a:solidFill>
                <a:latin typeface="Didact Gothic"/>
                <a:ea typeface="Didact Gothic"/>
                <a:cs typeface="Didact Gothic"/>
                <a:sym typeface="Didact Gothic"/>
              </a:rPr>
              <a:t>BigQuery</a:t>
            </a:r>
            <a:r>
              <a:rPr lang="en-US" sz="1679" dirty="0">
                <a:solidFill>
                  <a:schemeClr val="dk1"/>
                </a:solidFill>
                <a:latin typeface="Didact Gothic"/>
                <a:ea typeface="Didact Gothic"/>
                <a:cs typeface="Didact Gothic"/>
                <a:sym typeface="Didact Gothic"/>
              </a:rPr>
              <a:t> stores and enables complex analytics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Scheduled functions compute irrigation metrics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1000"/>
              </a:spcAft>
              <a:buClr>
                <a:schemeClr val="dk1"/>
              </a:buClr>
              <a:buSzPts val="1680"/>
              <a:buFont typeface="Didact Gothic"/>
              <a:buChar char="●"/>
            </a:pPr>
            <a:endParaRPr sz="1679" dirty="0">
              <a:solidFill>
                <a:schemeClr val="dk1"/>
              </a:solidFill>
              <a:latin typeface="Didact Gothic"/>
              <a:ea typeface="Didact Gothic"/>
              <a:cs typeface="Didact Gothic"/>
              <a:sym typeface="Didact Gothic"/>
            </a:endParaRP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22</a:t>
            </a:fld>
            <a:endParaRPr>
              <a:solidFill>
                <a:schemeClr val="hlink"/>
              </a:solidFill>
              <a:latin typeface="Questrial"/>
              <a:ea typeface="Questrial"/>
              <a:cs typeface="Questrial"/>
              <a:sym typeface="Questrial"/>
            </a:endParaRPr>
          </a:p>
        </p:txBody>
      </p:sp>
    </p:spTree>
    <p:extLst>
      <p:ext uri="{BB962C8B-B14F-4D97-AF65-F5344CB8AC3E}">
        <p14:creationId xmlns:p14="http://schemas.microsoft.com/office/powerpoint/2010/main" val="1947910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7" name="Picture 6">
            <a:extLst>
              <a:ext uri="{FF2B5EF4-FFF2-40B4-BE49-F238E27FC236}">
                <a16:creationId xmlns:a16="http://schemas.microsoft.com/office/drawing/2014/main" id="{53022B05-E99E-250F-72DC-DC44B36A58D1}"/>
              </a:ext>
            </a:extLst>
          </p:cNvPr>
          <p:cNvPicPr>
            <a:picLocks noChangeAspect="1"/>
          </p:cNvPicPr>
          <p:nvPr/>
        </p:nvPicPr>
        <p:blipFill>
          <a:blip r:embed="rId3"/>
          <a:stretch>
            <a:fillRect/>
          </a:stretch>
        </p:blipFill>
        <p:spPr>
          <a:xfrm>
            <a:off x="2613268" y="865021"/>
            <a:ext cx="6373738" cy="4140990"/>
          </a:xfrm>
          <a:prstGeom prst="rect">
            <a:avLst/>
          </a:prstGeom>
        </p:spPr>
      </p:pic>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Cloud to Analysis: Data Processing</a:t>
            </a:r>
          </a:p>
        </p:txBody>
      </p:sp>
      <p:sp>
        <p:nvSpPr>
          <p:cNvPr id="651" name="Google Shape;651;p75"/>
          <p:cNvSpPr txBox="1">
            <a:spLocks noGrp="1"/>
          </p:cNvSpPr>
          <p:nvPr>
            <p:ph type="body" idx="4294967295"/>
          </p:nvPr>
        </p:nvSpPr>
        <p:spPr>
          <a:xfrm>
            <a:off x="156994" y="865021"/>
            <a:ext cx="2719658" cy="319766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VM forwarder prepares data for cloud</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Google Cloud </a:t>
            </a:r>
            <a:r>
              <a:rPr lang="en-US" sz="1679" dirty="0" err="1">
                <a:solidFill>
                  <a:schemeClr val="dk1"/>
                </a:solidFill>
                <a:latin typeface="Didact Gothic"/>
                <a:ea typeface="Didact Gothic"/>
                <a:cs typeface="Didact Gothic"/>
                <a:sym typeface="Didact Gothic"/>
              </a:rPr>
              <a:t>PubSub</a:t>
            </a:r>
            <a:r>
              <a:rPr lang="en-US" sz="1679" dirty="0">
                <a:solidFill>
                  <a:schemeClr val="dk1"/>
                </a:solidFill>
                <a:latin typeface="Didact Gothic"/>
                <a:ea typeface="Didact Gothic"/>
                <a:cs typeface="Didact Gothic"/>
                <a:sym typeface="Didact Gothic"/>
              </a:rPr>
              <a:t> for scalable messaging</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Cloud Functions process incoming data</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err="1">
                <a:solidFill>
                  <a:schemeClr val="dk1"/>
                </a:solidFill>
                <a:latin typeface="Didact Gothic"/>
                <a:ea typeface="Didact Gothic"/>
                <a:cs typeface="Didact Gothic"/>
                <a:sym typeface="Didact Gothic"/>
              </a:rPr>
              <a:t>BigQuery</a:t>
            </a:r>
            <a:r>
              <a:rPr lang="en-US" sz="1679" dirty="0">
                <a:solidFill>
                  <a:schemeClr val="dk1"/>
                </a:solidFill>
                <a:latin typeface="Didact Gothic"/>
                <a:ea typeface="Didact Gothic"/>
                <a:cs typeface="Didact Gothic"/>
                <a:sym typeface="Didact Gothic"/>
              </a:rPr>
              <a:t> stores and enables complex analytics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Scheduled functions compute irrigation metrics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1000"/>
              </a:spcAft>
              <a:buClr>
                <a:schemeClr val="dk1"/>
              </a:buClr>
              <a:buSzPts val="1680"/>
              <a:buFont typeface="Didact Gothic"/>
              <a:buChar char="●"/>
            </a:pPr>
            <a:endParaRPr sz="1679" dirty="0">
              <a:solidFill>
                <a:schemeClr val="dk1"/>
              </a:solidFill>
              <a:latin typeface="Didact Gothic"/>
              <a:ea typeface="Didact Gothic"/>
              <a:cs typeface="Didact Gothic"/>
              <a:sym typeface="Didact Gothic"/>
            </a:endParaRP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23</a:t>
            </a:fld>
            <a:endParaRPr>
              <a:solidFill>
                <a:schemeClr val="hlink"/>
              </a:solidFill>
              <a:latin typeface="Questrial"/>
              <a:ea typeface="Questrial"/>
              <a:cs typeface="Questrial"/>
              <a:sym typeface="Questrial"/>
            </a:endParaRPr>
          </a:p>
        </p:txBody>
      </p:sp>
    </p:spTree>
    <p:extLst>
      <p:ext uri="{BB962C8B-B14F-4D97-AF65-F5344CB8AC3E}">
        <p14:creationId xmlns:p14="http://schemas.microsoft.com/office/powerpoint/2010/main" val="4261955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7" name="Picture 6">
            <a:extLst>
              <a:ext uri="{FF2B5EF4-FFF2-40B4-BE49-F238E27FC236}">
                <a16:creationId xmlns:a16="http://schemas.microsoft.com/office/drawing/2014/main" id="{53022B05-E99E-250F-72DC-DC44B36A58D1}"/>
              </a:ext>
            </a:extLst>
          </p:cNvPr>
          <p:cNvPicPr>
            <a:picLocks noChangeAspect="1"/>
          </p:cNvPicPr>
          <p:nvPr/>
        </p:nvPicPr>
        <p:blipFill>
          <a:blip r:embed="rId3"/>
          <a:stretch>
            <a:fillRect/>
          </a:stretch>
        </p:blipFill>
        <p:spPr>
          <a:xfrm>
            <a:off x="2613268" y="865021"/>
            <a:ext cx="6373738" cy="4140990"/>
          </a:xfrm>
          <a:prstGeom prst="rect">
            <a:avLst/>
          </a:prstGeom>
        </p:spPr>
      </p:pic>
      <p:sp>
        <p:nvSpPr>
          <p:cNvPr id="650" name="Google Shape;650;p75"/>
          <p:cNvSpPr txBox="1">
            <a:spLocks noGrp="1"/>
          </p:cNvSpPr>
          <p:nvPr>
            <p:ph type="title" idx="4294967295"/>
          </p:nvPr>
        </p:nvSpPr>
        <p:spPr>
          <a:xfrm>
            <a:off x="350931" y="232625"/>
            <a:ext cx="8348225"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dirty="0">
                <a:solidFill>
                  <a:schemeClr val="dk1"/>
                </a:solidFill>
              </a:rPr>
              <a:t>Cloud to Analysis: Data Processing</a:t>
            </a:r>
          </a:p>
        </p:txBody>
      </p:sp>
      <p:sp>
        <p:nvSpPr>
          <p:cNvPr id="651" name="Google Shape;651;p75"/>
          <p:cNvSpPr txBox="1">
            <a:spLocks noGrp="1"/>
          </p:cNvSpPr>
          <p:nvPr>
            <p:ph type="body" idx="4294967295"/>
          </p:nvPr>
        </p:nvSpPr>
        <p:spPr>
          <a:xfrm>
            <a:off x="156994" y="865021"/>
            <a:ext cx="2719658" cy="3197664"/>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VM forwarder prepares data for cloud</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Google Cloud </a:t>
            </a:r>
            <a:r>
              <a:rPr lang="en-US" sz="1679" dirty="0" err="1">
                <a:solidFill>
                  <a:schemeClr val="dk1"/>
                </a:solidFill>
                <a:latin typeface="Didact Gothic"/>
                <a:ea typeface="Didact Gothic"/>
                <a:cs typeface="Didact Gothic"/>
                <a:sym typeface="Didact Gothic"/>
              </a:rPr>
              <a:t>PubSub</a:t>
            </a:r>
            <a:r>
              <a:rPr lang="en-US" sz="1679" dirty="0">
                <a:solidFill>
                  <a:schemeClr val="dk1"/>
                </a:solidFill>
                <a:latin typeface="Didact Gothic"/>
                <a:ea typeface="Didact Gothic"/>
                <a:cs typeface="Didact Gothic"/>
                <a:sym typeface="Didact Gothic"/>
              </a:rPr>
              <a:t> for scalable messaging</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Cloud Functions process incoming data</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err="1">
                <a:solidFill>
                  <a:schemeClr val="dk1"/>
                </a:solidFill>
                <a:latin typeface="Didact Gothic"/>
                <a:ea typeface="Didact Gothic"/>
                <a:cs typeface="Didact Gothic"/>
                <a:sym typeface="Didact Gothic"/>
              </a:rPr>
              <a:t>BigQuery</a:t>
            </a:r>
            <a:r>
              <a:rPr lang="en-US" sz="1679" dirty="0">
                <a:solidFill>
                  <a:schemeClr val="dk1"/>
                </a:solidFill>
                <a:latin typeface="Didact Gothic"/>
                <a:ea typeface="Didact Gothic"/>
                <a:cs typeface="Didact Gothic"/>
                <a:sym typeface="Didact Gothic"/>
              </a:rPr>
              <a:t> stores and enables complex analytics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dirty="0">
                <a:solidFill>
                  <a:schemeClr val="dk1"/>
                </a:solidFill>
                <a:latin typeface="Didact Gothic"/>
                <a:ea typeface="Didact Gothic"/>
                <a:cs typeface="Didact Gothic"/>
                <a:sym typeface="Didact Gothic"/>
              </a:rPr>
              <a:t>Scheduled functions compute irrigation metrics</a:t>
            </a:r>
            <a:endParaRPr sz="1679" dirty="0">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1000"/>
              </a:spcAft>
              <a:buClr>
                <a:schemeClr val="dk1"/>
              </a:buClr>
              <a:buSzPts val="1680"/>
              <a:buFont typeface="Didact Gothic"/>
              <a:buChar char="●"/>
            </a:pPr>
            <a:endParaRPr sz="1679" dirty="0">
              <a:solidFill>
                <a:schemeClr val="dk1"/>
              </a:solidFill>
              <a:latin typeface="Didact Gothic"/>
              <a:ea typeface="Didact Gothic"/>
              <a:cs typeface="Didact Gothic"/>
              <a:sym typeface="Didact Gothic"/>
            </a:endParaRPr>
          </a:p>
        </p:txBody>
      </p:sp>
      <p:sp>
        <p:nvSpPr>
          <p:cNvPr id="652" name="Google Shape;652;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24</a:t>
            </a:fld>
            <a:endParaRPr>
              <a:solidFill>
                <a:schemeClr val="hlink"/>
              </a:solidFill>
              <a:latin typeface="Questrial"/>
              <a:ea typeface="Questrial"/>
              <a:cs typeface="Questrial"/>
              <a:sym typeface="Questrial"/>
            </a:endParaRPr>
          </a:p>
        </p:txBody>
      </p:sp>
    </p:spTree>
    <p:extLst>
      <p:ext uri="{BB962C8B-B14F-4D97-AF65-F5344CB8AC3E}">
        <p14:creationId xmlns:p14="http://schemas.microsoft.com/office/powerpoint/2010/main" val="1480590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84"/>
          <p:cNvSpPr txBox="1">
            <a:spLocks noGrp="1"/>
          </p:cNvSpPr>
          <p:nvPr>
            <p:ph type="title"/>
          </p:nvPr>
        </p:nvSpPr>
        <p:spPr>
          <a:xfrm>
            <a:off x="275375" y="1789575"/>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t>Conclusions and Future Work</a:t>
            </a:r>
            <a:endParaRPr b="1"/>
          </a:p>
        </p:txBody>
      </p:sp>
      <p:sp>
        <p:nvSpPr>
          <p:cNvPr id="721" name="Google Shape;721;p8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342900" lvl="0" indent="-355600" algn="l" rtl="0">
              <a:spcBef>
                <a:spcPts val="640"/>
              </a:spcBef>
              <a:spcAft>
                <a:spcPts val="0"/>
              </a:spcAft>
              <a:buClr>
                <a:schemeClr val="lt1"/>
              </a:buClr>
              <a:buSzPts val="2000"/>
              <a:buFont typeface="Didact Gothic"/>
              <a:buChar char="●"/>
            </a:pPr>
            <a:r>
              <a:rPr lang="en-US" sz="2000">
                <a:latin typeface="Didact Gothic"/>
                <a:ea typeface="Didact Gothic"/>
                <a:cs typeface="Didact Gothic"/>
                <a:sym typeface="Didact Gothic"/>
              </a:rPr>
              <a:t>IoT system successfully integrates diverse sensors</a:t>
            </a:r>
            <a:endParaRPr sz="2000">
              <a:latin typeface="Didact Gothic"/>
              <a:ea typeface="Didact Gothic"/>
              <a:cs typeface="Didact Gothic"/>
              <a:sym typeface="Didact Gothic"/>
            </a:endParaRPr>
          </a:p>
          <a:p>
            <a:pPr marL="342900" lvl="0" indent="-355600" algn="l" rtl="0">
              <a:spcBef>
                <a:spcPts val="640"/>
              </a:spcBef>
              <a:spcAft>
                <a:spcPts val="0"/>
              </a:spcAft>
              <a:buClr>
                <a:schemeClr val="lt1"/>
              </a:buClr>
              <a:buSzPts val="2000"/>
              <a:buFont typeface="Didact Gothic"/>
              <a:buChar char="●"/>
            </a:pPr>
            <a:r>
              <a:rPr lang="en-US" sz="2000">
                <a:latin typeface="Didact Gothic"/>
                <a:ea typeface="Didact Gothic"/>
                <a:cs typeface="Didact Gothic"/>
                <a:sym typeface="Didact Gothic"/>
              </a:rPr>
              <a:t>LSTM model shows promise for soil moisture prediction</a:t>
            </a:r>
            <a:endParaRPr sz="2000">
              <a:latin typeface="Didact Gothic"/>
              <a:ea typeface="Didact Gothic"/>
              <a:cs typeface="Didact Gothic"/>
              <a:sym typeface="Didact Gothic"/>
            </a:endParaRPr>
          </a:p>
          <a:p>
            <a:pPr marL="342900" lvl="0" indent="-355600" algn="l" rtl="0">
              <a:spcBef>
                <a:spcPts val="640"/>
              </a:spcBef>
              <a:spcAft>
                <a:spcPts val="0"/>
              </a:spcAft>
              <a:buClr>
                <a:schemeClr val="lt1"/>
              </a:buClr>
              <a:buSzPts val="2000"/>
              <a:buFont typeface="Didact Gothic"/>
              <a:buChar char="●"/>
            </a:pPr>
            <a:r>
              <a:rPr lang="en-US" sz="2000">
                <a:latin typeface="Didact Gothic"/>
                <a:ea typeface="Didact Gothic"/>
                <a:cs typeface="Didact Gothic"/>
                <a:sym typeface="Didact Gothic"/>
              </a:rPr>
              <a:t>Challenges in capturing irrigation effects</a:t>
            </a:r>
            <a:endParaRPr sz="2000">
              <a:latin typeface="Didact Gothic"/>
              <a:ea typeface="Didact Gothic"/>
              <a:cs typeface="Didact Gothic"/>
              <a:sym typeface="Didact Gothic"/>
            </a:endParaRPr>
          </a:p>
          <a:p>
            <a:pPr marL="342900" lvl="0" indent="-355600" algn="l" rtl="0">
              <a:spcBef>
                <a:spcPts val="640"/>
              </a:spcBef>
              <a:spcAft>
                <a:spcPts val="0"/>
              </a:spcAft>
              <a:buClr>
                <a:schemeClr val="lt1"/>
              </a:buClr>
              <a:buSzPts val="2000"/>
              <a:buFont typeface="Didact Gothic"/>
              <a:buChar char="●"/>
            </a:pPr>
            <a:r>
              <a:rPr lang="en-US" sz="2000">
                <a:latin typeface="Didact Gothic"/>
                <a:ea typeface="Didact Gothic"/>
                <a:cs typeface="Didact Gothic"/>
                <a:sym typeface="Didact Gothic"/>
              </a:rPr>
              <a:t>Future: Expand dataset, refine feature engineering</a:t>
            </a:r>
            <a:endParaRPr sz="2000">
              <a:latin typeface="Didact Gothic"/>
              <a:ea typeface="Didact Gothic"/>
              <a:cs typeface="Didact Gothic"/>
              <a:sym typeface="Didact Gothic"/>
            </a:endParaRPr>
          </a:p>
          <a:p>
            <a:pPr marL="342900" lvl="0" indent="-355600" algn="l" rtl="0">
              <a:spcBef>
                <a:spcPts val="640"/>
              </a:spcBef>
              <a:spcAft>
                <a:spcPts val="0"/>
              </a:spcAft>
              <a:buClr>
                <a:schemeClr val="lt1"/>
              </a:buClr>
              <a:buSzPts val="2000"/>
              <a:buFont typeface="Didact Gothic"/>
              <a:buChar char="●"/>
            </a:pPr>
            <a:r>
              <a:rPr lang="en-US" sz="2000">
                <a:latin typeface="Didact Gothic"/>
                <a:ea typeface="Didact Gothic"/>
                <a:cs typeface="Didact Gothic"/>
                <a:sym typeface="Didact Gothic"/>
              </a:rPr>
              <a:t>Potential for real-time irrigation decision support</a:t>
            </a:r>
            <a:endParaRPr sz="2000">
              <a:latin typeface="Didact Gothic"/>
              <a:ea typeface="Didact Gothic"/>
              <a:cs typeface="Didact Gothic"/>
              <a:sym typeface="Didact Gothic"/>
            </a:endParaRPr>
          </a:p>
          <a:p>
            <a:pPr marL="342900" lvl="0" indent="-266700" algn="l" rtl="0">
              <a:spcBef>
                <a:spcPts val="640"/>
              </a:spcBef>
              <a:spcAft>
                <a:spcPts val="0"/>
              </a:spcAft>
              <a:buClr>
                <a:schemeClr val="dk1"/>
              </a:buClr>
              <a:buSzPts val="2000"/>
              <a:buFont typeface="Didact Gothic"/>
              <a:buChar char="●"/>
            </a:pPr>
            <a:endParaRPr sz="2000">
              <a:latin typeface="Didact Gothic"/>
              <a:ea typeface="Didact Gothic"/>
              <a:cs typeface="Didact Gothic"/>
              <a:sym typeface="Didact Gothic"/>
            </a:endParaRPr>
          </a:p>
        </p:txBody>
      </p:sp>
      <p:sp>
        <p:nvSpPr>
          <p:cNvPr id="722" name="Google Shape;722;p8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85"/>
          <p:cNvSpPr txBox="1">
            <a:spLocks noGrp="1"/>
          </p:cNvSpPr>
          <p:nvPr>
            <p:ph type="title"/>
          </p:nvPr>
        </p:nvSpPr>
        <p:spPr>
          <a:xfrm>
            <a:off x="1726200" y="1681450"/>
            <a:ext cx="5691600" cy="131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THANK YOU!</a:t>
            </a:r>
            <a:endParaRPr/>
          </a:p>
        </p:txBody>
      </p:sp>
      <p:sp>
        <p:nvSpPr>
          <p:cNvPr id="728" name="Google Shape;728;p8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76"/>
          <p:cNvSpPr txBox="1">
            <a:spLocks noGrp="1"/>
          </p:cNvSpPr>
          <p:nvPr>
            <p:ph type="title"/>
          </p:nvPr>
        </p:nvSpPr>
        <p:spPr>
          <a:xfrm flipH="1">
            <a:off x="1821475" y="2527625"/>
            <a:ext cx="5501100" cy="46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ML MODELS FOR VWC PREDICTION</a:t>
            </a:r>
            <a:endParaRPr/>
          </a:p>
        </p:txBody>
      </p:sp>
      <p:sp>
        <p:nvSpPr>
          <p:cNvPr id="659" name="Google Shape;659;p7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12983414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663"/>
        <p:cNvGrpSpPr/>
        <p:nvPr/>
      </p:nvGrpSpPr>
      <p:grpSpPr>
        <a:xfrm>
          <a:off x="0" y="0"/>
          <a:ext cx="0" cy="0"/>
          <a:chOff x="0" y="0"/>
          <a:chExt cx="0" cy="0"/>
        </a:xfrm>
      </p:grpSpPr>
      <p:sp>
        <p:nvSpPr>
          <p:cNvPr id="664" name="Google Shape;664;p77"/>
          <p:cNvSpPr txBox="1">
            <a:spLocks noGrp="1"/>
          </p:cNvSpPr>
          <p:nvPr>
            <p:ph type="title" idx="4294967295"/>
          </p:nvPr>
        </p:nvSpPr>
        <p:spPr>
          <a:xfrm>
            <a:off x="-383400" y="135650"/>
            <a:ext cx="5471700" cy="10821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LSTM Model Architecture</a:t>
            </a:r>
            <a:endParaRPr sz="3600" b="1">
              <a:solidFill>
                <a:schemeClr val="dk1"/>
              </a:solidFill>
            </a:endParaRPr>
          </a:p>
        </p:txBody>
      </p:sp>
      <p:sp>
        <p:nvSpPr>
          <p:cNvPr id="665" name="Google Shape;665;p77"/>
          <p:cNvSpPr txBox="1">
            <a:spLocks noGrp="1"/>
          </p:cNvSpPr>
          <p:nvPr>
            <p:ph type="body" idx="4294967295"/>
          </p:nvPr>
        </p:nvSpPr>
        <p:spPr>
          <a:xfrm>
            <a:off x="305275" y="1424150"/>
            <a:ext cx="3429900" cy="32598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Deep learning for irrigation prediction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5 LSTM layers (512 to 64 units)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Dropout and Batch Normalization for regularization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Dense layer output: 4 days x 3 targets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Optimized for soil moisture prediction</a:t>
            </a:r>
            <a:endParaRPr sz="1679">
              <a:solidFill>
                <a:schemeClr val="dk1"/>
              </a:solidFill>
              <a:latin typeface="Didact Gothic"/>
              <a:ea typeface="Didact Gothic"/>
              <a:cs typeface="Didact Gothic"/>
              <a:sym typeface="Didact Gothic"/>
            </a:endParaRPr>
          </a:p>
          <a:p>
            <a:pPr marL="457200" lvl="0" indent="0" algn="l" rtl="0">
              <a:lnSpc>
                <a:spcPct val="100000"/>
              </a:lnSpc>
              <a:spcBef>
                <a:spcPts val="1000"/>
              </a:spcBef>
              <a:spcAft>
                <a:spcPts val="1000"/>
              </a:spcAft>
              <a:buNone/>
            </a:pPr>
            <a:endParaRPr sz="1679">
              <a:solidFill>
                <a:schemeClr val="dk1"/>
              </a:solidFill>
              <a:latin typeface="Didact Gothic"/>
              <a:ea typeface="Didact Gothic"/>
              <a:cs typeface="Didact Gothic"/>
              <a:sym typeface="Didact Gothic"/>
            </a:endParaRPr>
          </a:p>
        </p:txBody>
      </p:sp>
      <p:sp>
        <p:nvSpPr>
          <p:cNvPr id="666" name="Google Shape;666;p7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28</a:t>
            </a:fld>
            <a:endParaRPr>
              <a:solidFill>
                <a:schemeClr val="hlink"/>
              </a:solidFill>
              <a:latin typeface="Questrial"/>
              <a:ea typeface="Questrial"/>
              <a:cs typeface="Questrial"/>
              <a:sym typeface="Questrial"/>
            </a:endParaRPr>
          </a:p>
        </p:txBody>
      </p:sp>
      <p:pic>
        <p:nvPicPr>
          <p:cNvPr id="667" name="Google Shape;667;p77"/>
          <p:cNvPicPr preferRelativeResize="0"/>
          <p:nvPr/>
        </p:nvPicPr>
        <p:blipFill rotWithShape="1">
          <a:blip r:embed="rId3">
            <a:alphaModFix/>
          </a:blip>
          <a:srcRect l="40872" r="39154"/>
          <a:stretch/>
        </p:blipFill>
        <p:spPr>
          <a:xfrm>
            <a:off x="5650450" y="176200"/>
            <a:ext cx="1769825" cy="46987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671"/>
        <p:cNvGrpSpPr/>
        <p:nvPr/>
      </p:nvGrpSpPr>
      <p:grpSpPr>
        <a:xfrm>
          <a:off x="0" y="0"/>
          <a:ext cx="0" cy="0"/>
          <a:chOff x="0" y="0"/>
          <a:chExt cx="0" cy="0"/>
        </a:xfrm>
      </p:grpSpPr>
      <p:sp>
        <p:nvSpPr>
          <p:cNvPr id="672" name="Google Shape;672;p78"/>
          <p:cNvSpPr txBox="1">
            <a:spLocks noGrp="1"/>
          </p:cNvSpPr>
          <p:nvPr>
            <p:ph type="title" idx="4294967295"/>
          </p:nvPr>
        </p:nvSpPr>
        <p:spPr>
          <a:xfrm>
            <a:off x="333600" y="113525"/>
            <a:ext cx="5471700" cy="10821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Data Preprocessing for LSTM</a:t>
            </a:r>
            <a:endParaRPr sz="3600" b="1">
              <a:solidFill>
                <a:schemeClr val="dk1"/>
              </a:solidFill>
            </a:endParaRPr>
          </a:p>
        </p:txBody>
      </p:sp>
      <p:sp>
        <p:nvSpPr>
          <p:cNvPr id="673" name="Google Shape;673;p78"/>
          <p:cNvSpPr txBox="1">
            <a:spLocks noGrp="1"/>
          </p:cNvSpPr>
          <p:nvPr>
            <p:ph type="body" idx="4294967295"/>
          </p:nvPr>
        </p:nvSpPr>
        <p:spPr>
          <a:xfrm>
            <a:off x="305273" y="1424150"/>
            <a:ext cx="4932179" cy="32598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a:solidFill>
                  <a:schemeClr val="dk1"/>
                </a:solidFill>
                <a:latin typeface="Didact Gothic"/>
                <a:ea typeface="Didact Gothic"/>
                <a:cs typeface="Didact Gothic"/>
                <a:sym typeface="Didact Gothic"/>
              </a:rPr>
              <a:t>Daily resampling of 15-min data (reduce noise, capture daily patterns)</a:t>
            </a:r>
          </a:p>
          <a:p>
            <a:pPr marL="457200" lvl="0" indent="-335280" algn="l" rtl="0">
              <a:lnSpc>
                <a:spcPct val="100000"/>
              </a:lnSpc>
              <a:spcBef>
                <a:spcPts val="640"/>
              </a:spcBef>
              <a:spcAft>
                <a:spcPts val="0"/>
              </a:spcAft>
              <a:buClr>
                <a:schemeClr val="dk1"/>
              </a:buClr>
              <a:buSzPts val="1680"/>
              <a:buFont typeface="Didact Gothic"/>
              <a:buChar char="●"/>
            </a:pPr>
            <a:r>
              <a:rPr lang="en-US" err="1">
                <a:solidFill>
                  <a:schemeClr val="dk1"/>
                </a:solidFill>
                <a:latin typeface="Didact Gothic"/>
                <a:ea typeface="Didact Gothic"/>
                <a:cs typeface="Didact Gothic"/>
                <a:sym typeface="Didact Gothic"/>
              </a:rPr>
              <a:t>Savitzky-Golay</a:t>
            </a:r>
            <a:r>
              <a:rPr lang="en-US">
                <a:solidFill>
                  <a:schemeClr val="dk1"/>
                </a:solidFill>
                <a:latin typeface="Didact Gothic"/>
                <a:ea typeface="Didact Gothic"/>
                <a:cs typeface="Didact Gothic"/>
                <a:sym typeface="Didact Gothic"/>
              </a:rPr>
              <a:t> filter: smoothing (preserves features better than moving average)</a:t>
            </a:r>
          </a:p>
          <a:p>
            <a:pPr marL="457200" lvl="0" indent="-335280" algn="l" rtl="0">
              <a:lnSpc>
                <a:spcPct val="100000"/>
              </a:lnSpc>
              <a:spcBef>
                <a:spcPts val="640"/>
              </a:spcBef>
              <a:spcAft>
                <a:spcPts val="0"/>
              </a:spcAft>
              <a:buClr>
                <a:schemeClr val="dk1"/>
              </a:buClr>
              <a:buSzPts val="1680"/>
              <a:buFont typeface="Didact Gothic"/>
              <a:buChar char="●"/>
            </a:pPr>
            <a:r>
              <a:rPr lang="en-US">
                <a:solidFill>
                  <a:schemeClr val="dk1"/>
                </a:solidFill>
                <a:latin typeface="Didact Gothic"/>
                <a:ea typeface="Didact Gothic"/>
                <a:cs typeface="Didact Gothic"/>
                <a:sym typeface="Didact Gothic"/>
              </a:rPr>
              <a:t>Log transform for precipitation (handle skewed distribution)</a:t>
            </a:r>
          </a:p>
          <a:p>
            <a:pPr marL="457200" lvl="0" indent="-335280" algn="l" rtl="0">
              <a:lnSpc>
                <a:spcPct val="100000"/>
              </a:lnSpc>
              <a:spcBef>
                <a:spcPts val="640"/>
              </a:spcBef>
              <a:spcAft>
                <a:spcPts val="0"/>
              </a:spcAft>
              <a:buClr>
                <a:schemeClr val="dk1"/>
              </a:buClr>
              <a:buSzPts val="1680"/>
              <a:buFont typeface="Didact Gothic"/>
              <a:buChar char="●"/>
            </a:pPr>
            <a:r>
              <a:rPr lang="en-US">
                <a:solidFill>
                  <a:schemeClr val="dk1"/>
                </a:solidFill>
                <a:latin typeface="Didact Gothic"/>
                <a:ea typeface="Didact Gothic"/>
                <a:cs typeface="Didact Gothic"/>
                <a:sym typeface="Didact Gothic"/>
              </a:rPr>
              <a:t>Time-based features: cyclical encoding (capture seasonal patterns)</a:t>
            </a:r>
          </a:p>
          <a:p>
            <a:pPr marL="457200" lvl="0" indent="-335280" algn="l" rtl="0">
              <a:lnSpc>
                <a:spcPct val="100000"/>
              </a:lnSpc>
              <a:spcBef>
                <a:spcPts val="640"/>
              </a:spcBef>
              <a:spcAft>
                <a:spcPts val="0"/>
              </a:spcAft>
              <a:buClr>
                <a:schemeClr val="dk1"/>
              </a:buClr>
              <a:buSzPts val="1680"/>
              <a:buFont typeface="Didact Gothic"/>
              <a:buChar char="●"/>
            </a:pPr>
            <a:r>
              <a:rPr lang="en-US">
                <a:solidFill>
                  <a:schemeClr val="dk1"/>
                </a:solidFill>
                <a:latin typeface="Didact Gothic"/>
                <a:ea typeface="Didact Gothic"/>
                <a:cs typeface="Didact Gothic"/>
                <a:sym typeface="Didact Gothic"/>
              </a:rPr>
              <a:t>Sequence creation: 7-day input, 4-day forecast (balance history and future prediction)</a:t>
            </a:r>
          </a:p>
          <a:p>
            <a:pPr marL="457200" lvl="0" indent="-335280" algn="l" rtl="0">
              <a:lnSpc>
                <a:spcPct val="100000"/>
              </a:lnSpc>
              <a:spcBef>
                <a:spcPts val="640"/>
              </a:spcBef>
              <a:spcAft>
                <a:spcPts val="0"/>
              </a:spcAft>
              <a:buClr>
                <a:schemeClr val="dk1"/>
              </a:buClr>
              <a:buSzPts val="1680"/>
              <a:buFont typeface="Didact Gothic"/>
              <a:buChar char="●"/>
            </a:pPr>
            <a:r>
              <a:rPr lang="en-US">
                <a:solidFill>
                  <a:schemeClr val="dk1"/>
                </a:solidFill>
                <a:latin typeface="Didact Gothic"/>
                <a:ea typeface="Didact Gothic"/>
                <a:cs typeface="Didact Gothic"/>
                <a:sym typeface="Didact Gothic"/>
              </a:rPr>
              <a:t>PCHIP interpolation for missing values (preserves shape of time series)</a:t>
            </a:r>
            <a:endParaRPr>
              <a:solidFill>
                <a:schemeClr val="dk1"/>
              </a:solidFill>
              <a:latin typeface="Didact Gothic"/>
              <a:ea typeface="Didact Gothic"/>
              <a:cs typeface="Didact Gothic"/>
              <a:sym typeface="Didact Gothic"/>
            </a:endParaRPr>
          </a:p>
        </p:txBody>
      </p:sp>
      <p:sp>
        <p:nvSpPr>
          <p:cNvPr id="674" name="Google Shape;674;p7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29</a:t>
            </a:fld>
            <a:endParaRPr>
              <a:solidFill>
                <a:schemeClr val="hlink"/>
              </a:solidFill>
              <a:latin typeface="Questrial"/>
              <a:ea typeface="Questrial"/>
              <a:cs typeface="Questrial"/>
              <a:sym typeface="Questrial"/>
            </a:endParaRPr>
          </a:p>
        </p:txBody>
      </p:sp>
      <p:pic>
        <p:nvPicPr>
          <p:cNvPr id="675" name="Google Shape;675;p78"/>
          <p:cNvPicPr preferRelativeResize="0"/>
          <p:nvPr/>
        </p:nvPicPr>
        <p:blipFill>
          <a:blip r:embed="rId3">
            <a:alphaModFix/>
          </a:blip>
          <a:stretch>
            <a:fillRect/>
          </a:stretch>
        </p:blipFill>
        <p:spPr>
          <a:xfrm>
            <a:off x="5708849" y="222450"/>
            <a:ext cx="3004875" cy="4807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64"/>
          <p:cNvSpPr txBox="1">
            <a:spLocks noGrp="1"/>
          </p:cNvSpPr>
          <p:nvPr>
            <p:ph type="title"/>
          </p:nvPr>
        </p:nvSpPr>
        <p:spPr>
          <a:xfrm>
            <a:off x="457200" y="205978"/>
            <a:ext cx="8229600" cy="8574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sz="3600"/>
              <a:t>Problem Statement</a:t>
            </a:r>
            <a:endParaRPr sz="3600"/>
          </a:p>
        </p:txBody>
      </p:sp>
      <p:sp>
        <p:nvSpPr>
          <p:cNvPr id="537" name="Google Shape;537;p64"/>
          <p:cNvSpPr txBox="1">
            <a:spLocks noGrp="1"/>
          </p:cNvSpPr>
          <p:nvPr>
            <p:ph type="body" idx="1"/>
          </p:nvPr>
        </p:nvSpPr>
        <p:spPr>
          <a:xfrm>
            <a:off x="457200" y="1200150"/>
            <a:ext cx="8229600" cy="3394500"/>
          </a:xfrm>
          <a:prstGeom prst="rect">
            <a:avLst/>
          </a:prstGeom>
        </p:spPr>
        <p:txBody>
          <a:bodyPr spcFirstLastPara="1" wrap="square" lIns="91425" tIns="45700" rIns="91425" bIns="45700" anchor="t" anchorCtr="0">
            <a:normAutofit fontScale="70000" lnSpcReduction="20000"/>
          </a:bodyPr>
          <a:lstStyle/>
          <a:p>
            <a:pPr marL="0" lvl="0" indent="0" algn="l" rtl="0">
              <a:spcBef>
                <a:spcPts val="36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457200" lvl="0" indent="-341947" algn="l" rtl="0">
              <a:spcBef>
                <a:spcPts val="1600"/>
              </a:spcBef>
              <a:spcAft>
                <a:spcPts val="0"/>
              </a:spcAft>
              <a:buSzPct val="100000"/>
              <a:buFont typeface="Didact Gothic"/>
              <a:buChar char="●"/>
            </a:pPr>
            <a:r>
              <a:rPr lang="en-US" sz="2550">
                <a:latin typeface="Didact Gothic"/>
                <a:ea typeface="Didact Gothic"/>
                <a:cs typeface="Didact Gothic"/>
                <a:sym typeface="Didact Gothic"/>
              </a:rPr>
              <a:t>Rising pressure on groundwater resources from climate change</a:t>
            </a:r>
            <a:endParaRPr sz="2550">
              <a:latin typeface="Didact Gothic"/>
              <a:ea typeface="Didact Gothic"/>
              <a:cs typeface="Didact Gothic"/>
              <a:sym typeface="Didact Gothic"/>
            </a:endParaRPr>
          </a:p>
          <a:p>
            <a:pPr marL="457200" lvl="0" indent="-341947" algn="l" rtl="0">
              <a:spcBef>
                <a:spcPts val="0"/>
              </a:spcBef>
              <a:spcAft>
                <a:spcPts val="0"/>
              </a:spcAft>
              <a:buSzPct val="100000"/>
              <a:buFont typeface="Didact Gothic"/>
              <a:buChar char="●"/>
            </a:pPr>
            <a:r>
              <a:rPr lang="en-US" sz="2550">
                <a:solidFill>
                  <a:schemeClr val="dk1"/>
                </a:solidFill>
                <a:latin typeface="Didact Gothic"/>
                <a:ea typeface="Didact Gothic"/>
                <a:cs typeface="Didact Gothic"/>
                <a:sym typeface="Didact Gothic"/>
              </a:rPr>
              <a:t>Additional stress on the already burdened High Plains Aquifer</a:t>
            </a:r>
            <a:endParaRPr sz="2550">
              <a:latin typeface="Didact Gothic"/>
              <a:ea typeface="Didact Gothic"/>
              <a:cs typeface="Didact Gothic"/>
              <a:sym typeface="Didact Gothic"/>
            </a:endParaRPr>
          </a:p>
          <a:p>
            <a:pPr marL="457200" lvl="0" indent="-341947" algn="l" rtl="0">
              <a:spcBef>
                <a:spcPts val="0"/>
              </a:spcBef>
              <a:spcAft>
                <a:spcPts val="0"/>
              </a:spcAft>
              <a:buSzPct val="100000"/>
              <a:buFont typeface="Didact Gothic"/>
              <a:buChar char="●"/>
            </a:pPr>
            <a:r>
              <a:rPr lang="en-US" sz="2550">
                <a:latin typeface="Didact Gothic"/>
                <a:ea typeface="Didact Gothic"/>
                <a:cs typeface="Didact Gothic"/>
                <a:sym typeface="Didact Gothic"/>
              </a:rPr>
              <a:t>Need for efficient water-to-yield conversion to support the growing population</a:t>
            </a:r>
            <a:endParaRPr sz="2550">
              <a:latin typeface="Didact Gothic"/>
              <a:ea typeface="Didact Gothic"/>
              <a:cs typeface="Didact Gothic"/>
              <a:sym typeface="Didact Gothic"/>
            </a:endParaRPr>
          </a:p>
        </p:txBody>
      </p:sp>
      <p:pic>
        <p:nvPicPr>
          <p:cNvPr id="538" name="Google Shape;538;p64"/>
          <p:cNvPicPr preferRelativeResize="0"/>
          <p:nvPr/>
        </p:nvPicPr>
        <p:blipFill>
          <a:blip r:embed="rId3">
            <a:alphaModFix/>
          </a:blip>
          <a:stretch>
            <a:fillRect/>
          </a:stretch>
        </p:blipFill>
        <p:spPr>
          <a:xfrm>
            <a:off x="1618100" y="1118675"/>
            <a:ext cx="5520125" cy="2287850"/>
          </a:xfrm>
          <a:prstGeom prst="rect">
            <a:avLst/>
          </a:prstGeom>
          <a:noFill/>
          <a:ln>
            <a:noFill/>
          </a:ln>
        </p:spPr>
      </p:pic>
      <p:sp>
        <p:nvSpPr>
          <p:cNvPr id="539" name="Google Shape;539;p64"/>
          <p:cNvSpPr txBox="1">
            <a:spLocks noGrp="1"/>
          </p:cNvSpPr>
          <p:nvPr>
            <p:ph type="sldNum" idx="12"/>
          </p:nvPr>
        </p:nvSpPr>
        <p:spPr>
          <a:xfrm>
            <a:off x="6553200" y="4767263"/>
            <a:ext cx="21336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679"/>
        <p:cNvGrpSpPr/>
        <p:nvPr/>
      </p:nvGrpSpPr>
      <p:grpSpPr>
        <a:xfrm>
          <a:off x="0" y="0"/>
          <a:ext cx="0" cy="0"/>
          <a:chOff x="0" y="0"/>
          <a:chExt cx="0" cy="0"/>
        </a:xfrm>
      </p:grpSpPr>
      <p:sp>
        <p:nvSpPr>
          <p:cNvPr id="680" name="Google Shape;680;p79"/>
          <p:cNvSpPr txBox="1">
            <a:spLocks noGrp="1"/>
          </p:cNvSpPr>
          <p:nvPr>
            <p:ph type="title" idx="4294967295"/>
          </p:nvPr>
        </p:nvSpPr>
        <p:spPr>
          <a:xfrm>
            <a:off x="333600" y="113525"/>
            <a:ext cx="5471700" cy="10821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Time Series Cross-Validation</a:t>
            </a:r>
            <a:endParaRPr sz="3600" b="1">
              <a:solidFill>
                <a:schemeClr val="dk1"/>
              </a:solidFill>
            </a:endParaRPr>
          </a:p>
        </p:txBody>
      </p:sp>
      <p:sp>
        <p:nvSpPr>
          <p:cNvPr id="681" name="Google Shape;681;p79"/>
          <p:cNvSpPr txBox="1">
            <a:spLocks noGrp="1"/>
          </p:cNvSpPr>
          <p:nvPr>
            <p:ph type="body" idx="4294967295"/>
          </p:nvPr>
        </p:nvSpPr>
        <p:spPr>
          <a:xfrm>
            <a:off x="-33150" y="1586375"/>
            <a:ext cx="4019100" cy="3259800"/>
          </a:xfrm>
          <a:prstGeom prst="rect">
            <a:avLst/>
          </a:prstGeom>
          <a:noFill/>
          <a:ln>
            <a:noFill/>
          </a:ln>
        </p:spPr>
        <p:txBody>
          <a:bodyPr spcFirstLastPara="1" wrap="square" lIns="91425" tIns="45700" rIns="91425" bIns="45700" anchor="t" anchorCtr="0">
            <a:noAutofit/>
          </a:bodyPr>
          <a:lstStyle/>
          <a:p>
            <a:pPr marL="914400" lvl="0" indent="-335280" algn="l" rtl="0">
              <a:lnSpc>
                <a:spcPct val="100000"/>
              </a:lnSpc>
              <a:spcBef>
                <a:spcPts val="64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Multiple datasets, same time period (Jul-Sep 2023)</a:t>
            </a:r>
            <a:endParaRPr sz="1679">
              <a:solidFill>
                <a:schemeClr val="dk1"/>
              </a:solidFill>
              <a:latin typeface="Didact Gothic"/>
              <a:ea typeface="Didact Gothic"/>
              <a:cs typeface="Didact Gothic"/>
              <a:sym typeface="Didact Gothic"/>
            </a:endParaRPr>
          </a:p>
          <a:p>
            <a:pPr marL="9144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5-fold chronological split</a:t>
            </a:r>
            <a:endParaRPr sz="1679">
              <a:solidFill>
                <a:schemeClr val="dk1"/>
              </a:solidFill>
              <a:latin typeface="Didact Gothic"/>
              <a:ea typeface="Didact Gothic"/>
              <a:cs typeface="Didact Gothic"/>
              <a:sym typeface="Didact Gothic"/>
            </a:endParaRPr>
          </a:p>
          <a:p>
            <a:pPr marL="9144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Train on 4 folds, validate on 1</a:t>
            </a:r>
            <a:endParaRPr sz="1679">
              <a:solidFill>
                <a:schemeClr val="dk1"/>
              </a:solidFill>
              <a:latin typeface="Didact Gothic"/>
              <a:ea typeface="Didact Gothic"/>
              <a:cs typeface="Didact Gothic"/>
              <a:sym typeface="Didact Gothic"/>
            </a:endParaRPr>
          </a:p>
          <a:p>
            <a:pPr marL="9144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Simultaneous validation across datasets</a:t>
            </a:r>
            <a:endParaRPr sz="1679">
              <a:solidFill>
                <a:schemeClr val="dk1"/>
              </a:solidFill>
              <a:latin typeface="Didact Gothic"/>
              <a:ea typeface="Didact Gothic"/>
              <a:cs typeface="Didact Gothic"/>
              <a:sym typeface="Didact Gothic"/>
            </a:endParaRPr>
          </a:p>
          <a:p>
            <a:pPr marL="9144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Preserves temporal order of data</a:t>
            </a:r>
            <a:endParaRPr sz="1679">
              <a:solidFill>
                <a:schemeClr val="dk1"/>
              </a:solidFill>
              <a:latin typeface="Didact Gothic"/>
              <a:ea typeface="Didact Gothic"/>
              <a:cs typeface="Didact Gothic"/>
              <a:sym typeface="Didact Gothic"/>
            </a:endParaRPr>
          </a:p>
          <a:p>
            <a:pPr marL="0" lvl="0" indent="0" algn="l" rtl="0">
              <a:lnSpc>
                <a:spcPct val="100000"/>
              </a:lnSpc>
              <a:spcBef>
                <a:spcPts val="1000"/>
              </a:spcBef>
              <a:spcAft>
                <a:spcPts val="1000"/>
              </a:spcAft>
              <a:buNone/>
            </a:pPr>
            <a:endParaRPr sz="1679">
              <a:solidFill>
                <a:schemeClr val="dk1"/>
              </a:solidFill>
              <a:latin typeface="Didact Gothic"/>
              <a:ea typeface="Didact Gothic"/>
              <a:cs typeface="Didact Gothic"/>
              <a:sym typeface="Didact Gothic"/>
            </a:endParaRPr>
          </a:p>
        </p:txBody>
      </p:sp>
      <p:sp>
        <p:nvSpPr>
          <p:cNvPr id="682" name="Google Shape;682;p7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30</a:t>
            </a:fld>
            <a:endParaRPr>
              <a:solidFill>
                <a:schemeClr val="hlink"/>
              </a:solidFill>
              <a:latin typeface="Questrial"/>
              <a:ea typeface="Questrial"/>
              <a:cs typeface="Questrial"/>
              <a:sym typeface="Questrial"/>
            </a:endParaRPr>
          </a:p>
        </p:txBody>
      </p:sp>
      <p:pic>
        <p:nvPicPr>
          <p:cNvPr id="683" name="Google Shape;683;p79"/>
          <p:cNvPicPr preferRelativeResize="0"/>
          <p:nvPr/>
        </p:nvPicPr>
        <p:blipFill>
          <a:blip r:embed="rId3">
            <a:alphaModFix/>
          </a:blip>
          <a:stretch>
            <a:fillRect/>
          </a:stretch>
        </p:blipFill>
        <p:spPr>
          <a:xfrm>
            <a:off x="4778706" y="0"/>
            <a:ext cx="3214688" cy="51435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687"/>
        <p:cNvGrpSpPr/>
        <p:nvPr/>
      </p:nvGrpSpPr>
      <p:grpSpPr>
        <a:xfrm>
          <a:off x="0" y="0"/>
          <a:ext cx="0" cy="0"/>
          <a:chOff x="0" y="0"/>
          <a:chExt cx="0" cy="0"/>
        </a:xfrm>
      </p:grpSpPr>
      <p:sp>
        <p:nvSpPr>
          <p:cNvPr id="688" name="Google Shape;688;p80"/>
          <p:cNvSpPr txBox="1">
            <a:spLocks noGrp="1"/>
          </p:cNvSpPr>
          <p:nvPr>
            <p:ph type="title" idx="4294967295"/>
          </p:nvPr>
        </p:nvSpPr>
        <p:spPr>
          <a:xfrm>
            <a:off x="219300" y="194625"/>
            <a:ext cx="4975800" cy="10602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 LSTM Training Process</a:t>
            </a:r>
            <a:endParaRPr sz="3600" b="1">
              <a:solidFill>
                <a:schemeClr val="dk1"/>
              </a:solidFill>
            </a:endParaRPr>
          </a:p>
        </p:txBody>
      </p:sp>
      <p:sp>
        <p:nvSpPr>
          <p:cNvPr id="689" name="Google Shape;689;p80"/>
          <p:cNvSpPr txBox="1">
            <a:spLocks noGrp="1"/>
          </p:cNvSpPr>
          <p:nvPr>
            <p:ph type="body" idx="4294967295"/>
          </p:nvPr>
        </p:nvSpPr>
        <p:spPr>
          <a:xfrm>
            <a:off x="239700" y="1490675"/>
            <a:ext cx="4019100" cy="32781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Custom training loop implementation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Adam optimizer with initial LR: 0.001</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Learning rate decay after 15 epochs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Early stopping: patience of 200 epochs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Loss function: Mean Squared Error</a:t>
            </a:r>
            <a:endParaRPr sz="1679">
              <a:solidFill>
                <a:schemeClr val="dk1"/>
              </a:solidFill>
              <a:latin typeface="Didact Gothic"/>
              <a:ea typeface="Didact Gothic"/>
              <a:cs typeface="Didact Gothic"/>
              <a:sym typeface="Didact Gothic"/>
            </a:endParaRPr>
          </a:p>
          <a:p>
            <a:pPr marL="0" lvl="0" indent="0" algn="l" rtl="0">
              <a:lnSpc>
                <a:spcPct val="100000"/>
              </a:lnSpc>
              <a:spcBef>
                <a:spcPts val="1000"/>
              </a:spcBef>
              <a:spcAft>
                <a:spcPts val="1000"/>
              </a:spcAft>
              <a:buNone/>
            </a:pPr>
            <a:endParaRPr sz="1679">
              <a:solidFill>
                <a:schemeClr val="dk1"/>
              </a:solidFill>
              <a:latin typeface="Didact Gothic"/>
              <a:ea typeface="Didact Gothic"/>
              <a:cs typeface="Didact Gothic"/>
              <a:sym typeface="Didact Gothic"/>
            </a:endParaRPr>
          </a:p>
        </p:txBody>
      </p:sp>
      <p:sp>
        <p:nvSpPr>
          <p:cNvPr id="690" name="Google Shape;690;p8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31</a:t>
            </a:fld>
            <a:endParaRPr>
              <a:solidFill>
                <a:schemeClr val="hlink"/>
              </a:solidFill>
              <a:latin typeface="Questrial"/>
              <a:ea typeface="Questrial"/>
              <a:cs typeface="Questrial"/>
              <a:sym typeface="Questrial"/>
            </a:endParaRPr>
          </a:p>
        </p:txBody>
      </p:sp>
      <p:pic>
        <p:nvPicPr>
          <p:cNvPr id="691" name="Google Shape;691;p80"/>
          <p:cNvPicPr preferRelativeResize="0"/>
          <p:nvPr/>
        </p:nvPicPr>
        <p:blipFill rotWithShape="1">
          <a:blip r:embed="rId3">
            <a:alphaModFix/>
          </a:blip>
          <a:srcRect t="9622" b="9784"/>
          <a:stretch/>
        </p:blipFill>
        <p:spPr>
          <a:xfrm>
            <a:off x="4843332" y="177550"/>
            <a:ext cx="3713442" cy="4788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695"/>
        <p:cNvGrpSpPr/>
        <p:nvPr/>
      </p:nvGrpSpPr>
      <p:grpSpPr>
        <a:xfrm>
          <a:off x="0" y="0"/>
          <a:ext cx="0" cy="0"/>
          <a:chOff x="0" y="0"/>
          <a:chExt cx="0" cy="0"/>
        </a:xfrm>
      </p:grpSpPr>
      <p:sp>
        <p:nvSpPr>
          <p:cNvPr id="696" name="Google Shape;696;p81"/>
          <p:cNvSpPr txBox="1">
            <a:spLocks noGrp="1"/>
          </p:cNvSpPr>
          <p:nvPr>
            <p:ph type="title" idx="4294967295"/>
          </p:nvPr>
        </p:nvSpPr>
        <p:spPr>
          <a:xfrm>
            <a:off x="134500" y="213075"/>
            <a:ext cx="4975800" cy="10602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Model Performance on Test Set</a:t>
            </a:r>
            <a:endParaRPr sz="3600" b="1">
              <a:solidFill>
                <a:schemeClr val="dk1"/>
              </a:solidFill>
            </a:endParaRPr>
          </a:p>
        </p:txBody>
      </p:sp>
      <p:sp>
        <p:nvSpPr>
          <p:cNvPr id="697" name="Google Shape;697;p81"/>
          <p:cNvSpPr txBox="1">
            <a:spLocks noGrp="1"/>
          </p:cNvSpPr>
          <p:nvPr>
            <p:ph type="body" idx="4294967295"/>
          </p:nvPr>
        </p:nvSpPr>
        <p:spPr>
          <a:xfrm>
            <a:off x="239700" y="1490675"/>
            <a:ext cx="3373800" cy="32781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Input window: 7 days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Prediction window: 4 days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Sliding forward prediction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Metrics: RMSE, MAE for each soil depth</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Comparison with baseline models</a:t>
            </a:r>
            <a:endParaRPr sz="1679">
              <a:solidFill>
                <a:schemeClr val="dk1"/>
              </a:solidFill>
              <a:latin typeface="Didact Gothic"/>
              <a:ea typeface="Didact Gothic"/>
              <a:cs typeface="Didact Gothic"/>
              <a:sym typeface="Didact Gothic"/>
            </a:endParaRPr>
          </a:p>
          <a:p>
            <a:pPr marL="0" lvl="0" indent="0" algn="l" rtl="0">
              <a:lnSpc>
                <a:spcPct val="100000"/>
              </a:lnSpc>
              <a:spcBef>
                <a:spcPts val="1000"/>
              </a:spcBef>
              <a:spcAft>
                <a:spcPts val="1000"/>
              </a:spcAft>
              <a:buNone/>
            </a:pPr>
            <a:endParaRPr sz="1679">
              <a:solidFill>
                <a:schemeClr val="dk1"/>
              </a:solidFill>
              <a:latin typeface="Didact Gothic"/>
              <a:ea typeface="Didact Gothic"/>
              <a:cs typeface="Didact Gothic"/>
              <a:sym typeface="Didact Gothic"/>
            </a:endParaRPr>
          </a:p>
        </p:txBody>
      </p:sp>
      <p:sp>
        <p:nvSpPr>
          <p:cNvPr id="698" name="Google Shape;698;p8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32</a:t>
            </a:fld>
            <a:endParaRPr>
              <a:solidFill>
                <a:schemeClr val="hlink"/>
              </a:solidFill>
              <a:latin typeface="Questrial"/>
              <a:ea typeface="Questrial"/>
              <a:cs typeface="Questrial"/>
              <a:sym typeface="Questrial"/>
            </a:endParaRPr>
          </a:p>
        </p:txBody>
      </p:sp>
      <p:pic>
        <p:nvPicPr>
          <p:cNvPr id="699" name="Google Shape;699;p81"/>
          <p:cNvPicPr preferRelativeResize="0"/>
          <p:nvPr/>
        </p:nvPicPr>
        <p:blipFill>
          <a:blip r:embed="rId3">
            <a:alphaModFix/>
          </a:blip>
          <a:stretch>
            <a:fillRect/>
          </a:stretch>
        </p:blipFill>
        <p:spPr>
          <a:xfrm>
            <a:off x="3783025" y="1490675"/>
            <a:ext cx="4996500" cy="33220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03"/>
        <p:cNvGrpSpPr/>
        <p:nvPr/>
      </p:nvGrpSpPr>
      <p:grpSpPr>
        <a:xfrm>
          <a:off x="0" y="0"/>
          <a:ext cx="0" cy="0"/>
          <a:chOff x="0" y="0"/>
          <a:chExt cx="0" cy="0"/>
        </a:xfrm>
      </p:grpSpPr>
      <p:sp>
        <p:nvSpPr>
          <p:cNvPr id="704" name="Google Shape;704;p82"/>
          <p:cNvSpPr txBox="1">
            <a:spLocks noGrp="1"/>
          </p:cNvSpPr>
          <p:nvPr>
            <p:ph type="title" idx="4294967295"/>
          </p:nvPr>
        </p:nvSpPr>
        <p:spPr>
          <a:xfrm>
            <a:off x="134500" y="213075"/>
            <a:ext cx="4975800" cy="10602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Model Performance on Test Set</a:t>
            </a:r>
            <a:endParaRPr sz="3600" b="1">
              <a:solidFill>
                <a:schemeClr val="dk1"/>
              </a:solidFill>
            </a:endParaRPr>
          </a:p>
        </p:txBody>
      </p:sp>
      <p:sp>
        <p:nvSpPr>
          <p:cNvPr id="705" name="Google Shape;705;p82"/>
          <p:cNvSpPr txBox="1">
            <a:spLocks noGrp="1"/>
          </p:cNvSpPr>
          <p:nvPr>
            <p:ph type="body" idx="4294967295"/>
          </p:nvPr>
        </p:nvSpPr>
        <p:spPr>
          <a:xfrm>
            <a:off x="239700" y="1490675"/>
            <a:ext cx="3373800" cy="32781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64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Input window: 7 days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Prediction window: 4 days</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Sliding forward prediction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Metrics: RMSE, MAE for each soil depth</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Comparison with baseline models</a:t>
            </a:r>
            <a:endParaRPr sz="1679">
              <a:solidFill>
                <a:schemeClr val="dk1"/>
              </a:solidFill>
              <a:latin typeface="Didact Gothic"/>
              <a:ea typeface="Didact Gothic"/>
              <a:cs typeface="Didact Gothic"/>
              <a:sym typeface="Didact Gothic"/>
            </a:endParaRPr>
          </a:p>
          <a:p>
            <a:pPr marL="0" lvl="0" indent="0" algn="l" rtl="0">
              <a:lnSpc>
                <a:spcPct val="100000"/>
              </a:lnSpc>
              <a:spcBef>
                <a:spcPts val="1000"/>
              </a:spcBef>
              <a:spcAft>
                <a:spcPts val="1000"/>
              </a:spcAft>
              <a:buNone/>
            </a:pPr>
            <a:endParaRPr sz="1679">
              <a:solidFill>
                <a:schemeClr val="dk1"/>
              </a:solidFill>
              <a:latin typeface="Didact Gothic"/>
              <a:ea typeface="Didact Gothic"/>
              <a:cs typeface="Didact Gothic"/>
              <a:sym typeface="Didact Gothic"/>
            </a:endParaRPr>
          </a:p>
        </p:txBody>
      </p:sp>
      <p:sp>
        <p:nvSpPr>
          <p:cNvPr id="706" name="Google Shape;706;p8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33</a:t>
            </a:fld>
            <a:endParaRPr>
              <a:solidFill>
                <a:schemeClr val="hlink"/>
              </a:solidFill>
              <a:latin typeface="Questrial"/>
              <a:ea typeface="Questrial"/>
              <a:cs typeface="Questrial"/>
              <a:sym typeface="Questrial"/>
            </a:endParaRPr>
          </a:p>
        </p:txBody>
      </p:sp>
      <p:pic>
        <p:nvPicPr>
          <p:cNvPr id="707" name="Google Shape;707;p82"/>
          <p:cNvPicPr preferRelativeResize="0"/>
          <p:nvPr/>
        </p:nvPicPr>
        <p:blipFill>
          <a:blip r:embed="rId3">
            <a:alphaModFix/>
          </a:blip>
          <a:stretch>
            <a:fillRect/>
          </a:stretch>
        </p:blipFill>
        <p:spPr>
          <a:xfrm>
            <a:off x="3668675" y="1369125"/>
            <a:ext cx="5152677" cy="34258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711"/>
        <p:cNvGrpSpPr/>
        <p:nvPr/>
      </p:nvGrpSpPr>
      <p:grpSpPr>
        <a:xfrm>
          <a:off x="0" y="0"/>
          <a:ext cx="0" cy="0"/>
          <a:chOff x="0" y="0"/>
          <a:chExt cx="0" cy="0"/>
        </a:xfrm>
      </p:grpSpPr>
      <p:sp>
        <p:nvSpPr>
          <p:cNvPr id="712" name="Google Shape;712;p83"/>
          <p:cNvSpPr txBox="1">
            <a:spLocks noGrp="1"/>
          </p:cNvSpPr>
          <p:nvPr>
            <p:ph type="body" idx="4294967295"/>
          </p:nvPr>
        </p:nvSpPr>
        <p:spPr>
          <a:xfrm>
            <a:off x="239700" y="1490675"/>
            <a:ext cx="3373800" cy="3278100"/>
          </a:xfrm>
          <a:prstGeom prst="rect">
            <a:avLst/>
          </a:prstGeom>
          <a:noFill/>
          <a:ln>
            <a:noFill/>
          </a:ln>
        </p:spPr>
        <p:txBody>
          <a:bodyPr spcFirstLastPara="1" wrap="square" lIns="91425" tIns="45700" rIns="91425" bIns="45700" anchor="t" anchorCtr="0">
            <a:noAutofit/>
          </a:bodyPr>
          <a:lstStyle/>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Injection amounts: 0, 0.25, 0.5, 1 inch</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Injected at end of input sequence</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Prediction horizon: 4 days post-injection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Model showed limited sensitivity to injection</a:t>
            </a:r>
            <a:endParaRPr sz="1679">
              <a:solidFill>
                <a:schemeClr val="dk1"/>
              </a:solidFill>
              <a:latin typeface="Didact Gothic"/>
              <a:ea typeface="Didact Gothic"/>
              <a:cs typeface="Didact Gothic"/>
              <a:sym typeface="Didact Gothic"/>
            </a:endParaRPr>
          </a:p>
          <a:p>
            <a:pPr marL="457200" lvl="0" indent="-335280" algn="l" rtl="0">
              <a:lnSpc>
                <a:spcPct val="100000"/>
              </a:lnSpc>
              <a:spcBef>
                <a:spcPts val="1000"/>
              </a:spcBef>
              <a:spcAft>
                <a:spcPts val="0"/>
              </a:spcAft>
              <a:buClr>
                <a:schemeClr val="dk1"/>
              </a:buClr>
              <a:buSzPts val="1680"/>
              <a:buFont typeface="Didact Gothic"/>
              <a:buChar char="●"/>
            </a:pPr>
            <a:r>
              <a:rPr lang="en-US" sz="1679">
                <a:solidFill>
                  <a:schemeClr val="dk1"/>
                </a:solidFill>
                <a:latin typeface="Didact Gothic"/>
                <a:ea typeface="Didact Gothic"/>
                <a:cs typeface="Didact Gothic"/>
                <a:sym typeface="Didact Gothic"/>
              </a:rPr>
              <a:t>Possible reasons: data sparsity, feature dominance</a:t>
            </a:r>
            <a:endParaRPr sz="1679">
              <a:solidFill>
                <a:schemeClr val="dk1"/>
              </a:solidFill>
              <a:latin typeface="Didact Gothic"/>
              <a:ea typeface="Didact Gothic"/>
              <a:cs typeface="Didact Gothic"/>
              <a:sym typeface="Didact Gothic"/>
            </a:endParaRPr>
          </a:p>
        </p:txBody>
      </p:sp>
      <p:pic>
        <p:nvPicPr>
          <p:cNvPr id="713" name="Google Shape;713;p83"/>
          <p:cNvPicPr preferRelativeResize="0"/>
          <p:nvPr/>
        </p:nvPicPr>
        <p:blipFill>
          <a:blip r:embed="rId3">
            <a:alphaModFix/>
          </a:blip>
          <a:stretch>
            <a:fillRect/>
          </a:stretch>
        </p:blipFill>
        <p:spPr>
          <a:xfrm>
            <a:off x="4348325" y="602175"/>
            <a:ext cx="4393802" cy="4396249"/>
          </a:xfrm>
          <a:prstGeom prst="rect">
            <a:avLst/>
          </a:prstGeom>
          <a:noFill/>
          <a:ln>
            <a:noFill/>
          </a:ln>
        </p:spPr>
      </p:pic>
      <p:sp>
        <p:nvSpPr>
          <p:cNvPr id="714" name="Google Shape;714;p8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34</a:t>
            </a:fld>
            <a:endParaRPr>
              <a:solidFill>
                <a:schemeClr val="hlink"/>
              </a:solidFill>
              <a:latin typeface="Questrial"/>
              <a:ea typeface="Questrial"/>
              <a:cs typeface="Questrial"/>
              <a:sym typeface="Questrial"/>
            </a:endParaRPr>
          </a:p>
        </p:txBody>
      </p:sp>
      <p:sp>
        <p:nvSpPr>
          <p:cNvPr id="715" name="Google Shape;715;p83"/>
          <p:cNvSpPr txBox="1">
            <a:spLocks noGrp="1"/>
          </p:cNvSpPr>
          <p:nvPr>
            <p:ph type="title" idx="4294967295"/>
          </p:nvPr>
        </p:nvSpPr>
        <p:spPr>
          <a:xfrm>
            <a:off x="97625" y="154075"/>
            <a:ext cx="4821000" cy="10602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 Irrigation Injection Simulation</a:t>
            </a:r>
            <a:endParaRPr sz="3600"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65"/>
          <p:cNvSpPr txBox="1">
            <a:spLocks noGrp="1"/>
          </p:cNvSpPr>
          <p:nvPr>
            <p:ph type="title"/>
          </p:nvPr>
        </p:nvSpPr>
        <p:spPr>
          <a:xfrm>
            <a:off x="457200" y="205978"/>
            <a:ext cx="8229600" cy="8574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None/>
            </a:pPr>
            <a:r>
              <a:rPr lang="en-US" sz="3600" b="1"/>
              <a:t>Challenges in optimizing AG water management</a:t>
            </a:r>
            <a:endParaRPr sz="3600" b="1"/>
          </a:p>
        </p:txBody>
      </p:sp>
      <p:sp>
        <p:nvSpPr>
          <p:cNvPr id="545" name="Google Shape;545;p65"/>
          <p:cNvSpPr txBox="1">
            <a:spLocks noGrp="1"/>
          </p:cNvSpPr>
          <p:nvPr>
            <p:ph type="body" idx="1"/>
          </p:nvPr>
        </p:nvSpPr>
        <p:spPr>
          <a:xfrm>
            <a:off x="442450" y="1355000"/>
            <a:ext cx="8229600" cy="3394500"/>
          </a:xfrm>
          <a:prstGeom prst="rect">
            <a:avLst/>
          </a:prstGeom>
        </p:spPr>
        <p:txBody>
          <a:bodyPr spcFirstLastPara="1" wrap="square" lIns="91425" tIns="45700" rIns="91425" bIns="45700" anchor="t" anchorCtr="0">
            <a:normAutofit/>
          </a:bodyPr>
          <a:lstStyle/>
          <a:p>
            <a:pPr marL="457200" lvl="0" indent="-381000" algn="l" rtl="0">
              <a:spcBef>
                <a:spcPts val="360"/>
              </a:spcBef>
              <a:spcAft>
                <a:spcPts val="0"/>
              </a:spcAft>
              <a:buSzPts val="2400"/>
              <a:buFont typeface="Didact Gothic"/>
              <a:buChar char="●"/>
            </a:pPr>
            <a:r>
              <a:rPr lang="en-US" sz="2400" dirty="0">
                <a:latin typeface="Didact Gothic"/>
                <a:ea typeface="Didact Gothic"/>
                <a:cs typeface="Didact Gothic"/>
                <a:sym typeface="Didact Gothic"/>
              </a:rPr>
              <a:t>Lack of real-time, end-to-end systems for ag-water monitoring at scale</a:t>
            </a:r>
            <a:endParaRPr sz="2400" dirty="0">
              <a:latin typeface="Didact Gothic"/>
              <a:ea typeface="Didact Gothic"/>
              <a:cs typeface="Didact Gothic"/>
              <a:sym typeface="Didact Gothic"/>
            </a:endParaRPr>
          </a:p>
          <a:p>
            <a:pPr marL="914400" lvl="0" indent="0" algn="l" rtl="0">
              <a:spcBef>
                <a:spcPts val="1600"/>
              </a:spcBef>
              <a:spcAft>
                <a:spcPts val="0"/>
              </a:spcAft>
              <a:buNone/>
            </a:pPr>
            <a:endParaRPr sz="2400" dirty="0">
              <a:latin typeface="Didact Gothic"/>
              <a:ea typeface="Didact Gothic"/>
              <a:cs typeface="Didact Gothic"/>
              <a:sym typeface="Didact Gothic"/>
            </a:endParaRPr>
          </a:p>
          <a:p>
            <a:pPr marL="457200" lvl="0" indent="-381000" algn="l" rtl="0">
              <a:spcBef>
                <a:spcPts val="1600"/>
              </a:spcBef>
              <a:spcAft>
                <a:spcPts val="0"/>
              </a:spcAft>
              <a:buSzPts val="2400"/>
              <a:buFont typeface="Didact Gothic"/>
              <a:buChar char="●"/>
            </a:pPr>
            <a:r>
              <a:rPr lang="en-US" sz="2400" dirty="0">
                <a:latin typeface="Didact Gothic"/>
                <a:ea typeface="Didact Gothic"/>
                <a:cs typeface="Didact Gothic"/>
                <a:sym typeface="Didact Gothic"/>
              </a:rPr>
              <a:t>Need for interpretable, reliable predictive modelling to aid water use recommendations backed by live weather, plant and soil data</a:t>
            </a:r>
            <a:endParaRPr sz="2400" dirty="0">
              <a:latin typeface="Didact Gothic"/>
              <a:ea typeface="Didact Gothic"/>
              <a:cs typeface="Didact Gothic"/>
              <a:sym typeface="Didact Gothic"/>
            </a:endParaRPr>
          </a:p>
          <a:p>
            <a:pPr marL="0" lvl="0" indent="0" algn="l" rtl="0">
              <a:spcBef>
                <a:spcPts val="1600"/>
              </a:spcBef>
              <a:spcAft>
                <a:spcPts val="1600"/>
              </a:spcAft>
              <a:buNone/>
            </a:pPr>
            <a:endParaRPr sz="2400" dirty="0">
              <a:latin typeface="Didact Gothic"/>
              <a:ea typeface="Didact Gothic"/>
              <a:cs typeface="Didact Gothic"/>
              <a:sym typeface="Didact Gothic"/>
            </a:endParaRPr>
          </a:p>
        </p:txBody>
      </p:sp>
      <p:sp>
        <p:nvSpPr>
          <p:cNvPr id="546" name="Google Shape;546;p65"/>
          <p:cNvSpPr txBox="1">
            <a:spLocks noGrp="1"/>
          </p:cNvSpPr>
          <p:nvPr>
            <p:ph type="sldNum" idx="12"/>
          </p:nvPr>
        </p:nvSpPr>
        <p:spPr>
          <a:xfrm>
            <a:off x="6553200" y="4767263"/>
            <a:ext cx="21336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66"/>
          <p:cNvSpPr txBox="1">
            <a:spLocks noGrp="1"/>
          </p:cNvSpPr>
          <p:nvPr>
            <p:ph type="title" idx="4294967295"/>
          </p:nvPr>
        </p:nvSpPr>
        <p:spPr>
          <a:xfrm>
            <a:off x="713225" y="530725"/>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Research Objectives</a:t>
            </a:r>
            <a:endParaRPr sz="3600" b="1"/>
          </a:p>
        </p:txBody>
      </p:sp>
      <p:sp>
        <p:nvSpPr>
          <p:cNvPr id="552" name="Google Shape;552;p66"/>
          <p:cNvSpPr txBox="1">
            <a:spLocks noGrp="1"/>
          </p:cNvSpPr>
          <p:nvPr>
            <p:ph type="body" idx="4294967295"/>
          </p:nvPr>
        </p:nvSpPr>
        <p:spPr>
          <a:xfrm>
            <a:off x="713225" y="1424150"/>
            <a:ext cx="7710900" cy="3259800"/>
          </a:xfrm>
          <a:prstGeom prst="rect">
            <a:avLst/>
          </a:prstGeom>
          <a:noFill/>
          <a:ln>
            <a:noFill/>
          </a:ln>
        </p:spPr>
        <p:txBody>
          <a:bodyPr spcFirstLastPara="1" wrap="square" lIns="91425" tIns="45700" rIns="91425" bIns="45700" anchor="t" anchorCtr="0">
            <a:normAutofit fontScale="92500" lnSpcReduction="10000"/>
          </a:bodyPr>
          <a:lstStyle/>
          <a:p>
            <a:pPr marL="342900" lvl="0" indent="-280670" algn="l" rtl="0">
              <a:spcBef>
                <a:spcPts val="0"/>
              </a:spcBef>
              <a:spcAft>
                <a:spcPts val="0"/>
              </a:spcAft>
              <a:buClr>
                <a:schemeClr val="dk1"/>
              </a:buClr>
              <a:buSzPct val="100000"/>
              <a:buFont typeface="Didact Gothic"/>
              <a:buChar char="●"/>
            </a:pPr>
            <a:r>
              <a:rPr lang="en-US" sz="2400" dirty="0">
                <a:solidFill>
                  <a:schemeClr val="dk1"/>
                </a:solidFill>
                <a:latin typeface="Didact Gothic"/>
                <a:ea typeface="Didact Gothic"/>
                <a:cs typeface="Didact Gothic"/>
                <a:sym typeface="Didact Gothic"/>
              </a:rPr>
              <a:t>Objective 1: Design of IoT scalable, low cost Platform that can integrate different sensor, datalogger and connections protocol types in low cost fashion and manage high data volumes</a:t>
            </a:r>
            <a:endParaRPr sz="2400" dirty="0">
              <a:solidFill>
                <a:schemeClr val="dk1"/>
              </a:solidFill>
              <a:latin typeface="Didact Gothic"/>
              <a:ea typeface="Didact Gothic"/>
              <a:cs typeface="Didact Gothic"/>
              <a:sym typeface="Didact Gothic"/>
            </a:endParaRPr>
          </a:p>
          <a:p>
            <a:pPr marL="457200" lvl="0" indent="0" algn="l" rtl="0">
              <a:spcBef>
                <a:spcPts val="0"/>
              </a:spcBef>
              <a:spcAft>
                <a:spcPts val="0"/>
              </a:spcAft>
              <a:buNone/>
            </a:pPr>
            <a:endParaRPr sz="2400" dirty="0">
              <a:solidFill>
                <a:schemeClr val="dk1"/>
              </a:solidFill>
              <a:latin typeface="Didact Gothic"/>
              <a:ea typeface="Didact Gothic"/>
              <a:cs typeface="Didact Gothic"/>
              <a:sym typeface="Didact Gothic"/>
            </a:endParaRPr>
          </a:p>
          <a:p>
            <a:pPr marL="342900" lvl="0" indent="-280670" algn="l" rtl="0">
              <a:spcBef>
                <a:spcPts val="640"/>
              </a:spcBef>
              <a:spcAft>
                <a:spcPts val="1600"/>
              </a:spcAft>
              <a:buClr>
                <a:schemeClr val="dk1"/>
              </a:buClr>
              <a:buSzPct val="100000"/>
              <a:buFont typeface="Didact Gothic"/>
              <a:buChar char="●"/>
            </a:pPr>
            <a:r>
              <a:rPr lang="en-US" sz="2400" dirty="0">
                <a:solidFill>
                  <a:schemeClr val="dk1"/>
                </a:solidFill>
                <a:latin typeface="Didact Gothic"/>
                <a:ea typeface="Didact Gothic"/>
                <a:cs typeface="Didact Gothic"/>
                <a:sym typeface="Didact Gothic"/>
              </a:rPr>
              <a:t>Objective 2: Design ML Algorithm that can integrate diverse data sources and metrics and combine their insights and synergies to accurately model sol and plant dynamics</a:t>
            </a:r>
            <a:endParaRPr sz="2400" dirty="0">
              <a:latin typeface="Didact Gothic"/>
              <a:ea typeface="Didact Gothic"/>
              <a:cs typeface="Didact Gothic"/>
              <a:sym typeface="Didact Gothic"/>
            </a:endParaRPr>
          </a:p>
        </p:txBody>
      </p:sp>
      <p:sp>
        <p:nvSpPr>
          <p:cNvPr id="553" name="Google Shape;553;p6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5</a:t>
            </a:fld>
            <a:endParaRPr>
              <a:solidFill>
                <a:schemeClr val="hlink"/>
              </a:solidFill>
              <a:latin typeface="Questrial"/>
              <a:ea typeface="Questrial"/>
              <a:cs typeface="Questrial"/>
              <a:sym typeface="Quest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67"/>
          <p:cNvSpPr txBox="1">
            <a:spLocks noGrp="1"/>
          </p:cNvSpPr>
          <p:nvPr>
            <p:ph type="title" idx="4294967295"/>
          </p:nvPr>
        </p:nvSpPr>
        <p:spPr>
          <a:xfrm>
            <a:off x="713225" y="530725"/>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Hypothesis</a:t>
            </a:r>
            <a:endParaRPr sz="3600" b="1"/>
          </a:p>
        </p:txBody>
      </p:sp>
      <p:sp>
        <p:nvSpPr>
          <p:cNvPr id="559" name="Google Shape;559;p67"/>
          <p:cNvSpPr txBox="1">
            <a:spLocks noGrp="1"/>
          </p:cNvSpPr>
          <p:nvPr>
            <p:ph type="body" idx="4294967295"/>
          </p:nvPr>
        </p:nvSpPr>
        <p:spPr>
          <a:xfrm>
            <a:off x="713225" y="1424150"/>
            <a:ext cx="7710900" cy="3259800"/>
          </a:xfrm>
          <a:prstGeom prst="rect">
            <a:avLst/>
          </a:prstGeom>
          <a:noFill/>
          <a:ln>
            <a:noFill/>
          </a:ln>
        </p:spPr>
        <p:txBody>
          <a:bodyPr spcFirstLastPara="1" wrap="square" lIns="91425" tIns="45700" rIns="91425" bIns="45700" anchor="t" anchorCtr="0">
            <a:normAutofit fontScale="92500" lnSpcReduction="10000"/>
          </a:bodyPr>
          <a:lstStyle/>
          <a:p>
            <a:pPr marL="342900" lvl="0" indent="-292100" algn="l" rtl="0">
              <a:spcBef>
                <a:spcPts val="100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Hypothesis 1: An optimal, scalable IoT system will facilitate data-driven insights and integration of a wider suite of sensors</a:t>
            </a:r>
            <a:endParaRPr sz="2400">
              <a:solidFill>
                <a:schemeClr val="dk1"/>
              </a:solidFill>
              <a:latin typeface="Didact Gothic"/>
              <a:ea typeface="Didact Gothic"/>
              <a:cs typeface="Didact Gothic"/>
              <a:sym typeface="Didact Gothic"/>
            </a:endParaRPr>
          </a:p>
          <a:p>
            <a:pPr marL="457200" lvl="0" indent="0" algn="l" rtl="0">
              <a:spcBef>
                <a:spcPts val="1000"/>
              </a:spcBef>
              <a:spcAft>
                <a:spcPts val="0"/>
              </a:spcAft>
              <a:buNone/>
            </a:pPr>
            <a:endParaRPr sz="2400">
              <a:solidFill>
                <a:schemeClr val="dk1"/>
              </a:solidFill>
              <a:latin typeface="Didact Gothic"/>
              <a:ea typeface="Didact Gothic"/>
              <a:cs typeface="Didact Gothic"/>
              <a:sym typeface="Didact Gothic"/>
            </a:endParaRPr>
          </a:p>
          <a:p>
            <a:pPr marL="342900" lvl="0" indent="-292100" algn="l" rtl="0">
              <a:spcBef>
                <a:spcPts val="1000"/>
              </a:spcBef>
              <a:spcAft>
                <a:spcPts val="160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Hypothesis 2: An </a:t>
            </a:r>
            <a:r>
              <a:rPr lang="en-US" sz="2400" err="1">
                <a:solidFill>
                  <a:schemeClr val="dk1"/>
                </a:solidFill>
                <a:latin typeface="Didact Gothic"/>
                <a:ea typeface="Didact Gothic"/>
                <a:cs typeface="Didact Gothic"/>
                <a:sym typeface="Didact Gothic"/>
              </a:rPr>
              <a:t>Ml</a:t>
            </a:r>
            <a:r>
              <a:rPr lang="en-US" sz="2400">
                <a:solidFill>
                  <a:schemeClr val="dk1"/>
                </a:solidFill>
                <a:latin typeface="Didact Gothic"/>
                <a:ea typeface="Didact Gothic"/>
                <a:cs typeface="Didact Gothic"/>
                <a:sym typeface="Didact Gothic"/>
              </a:rPr>
              <a:t> system that makes use of a more diverse array of data and metrics will make more accurate irrigation scheduling decisions</a:t>
            </a:r>
            <a:endParaRPr sz="2400">
              <a:latin typeface="Didact Gothic"/>
              <a:ea typeface="Didact Gothic"/>
              <a:cs typeface="Didact Gothic"/>
              <a:sym typeface="Didact Gothic"/>
            </a:endParaRPr>
          </a:p>
        </p:txBody>
      </p:sp>
      <p:sp>
        <p:nvSpPr>
          <p:cNvPr id="560" name="Google Shape;560;p6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6</a:t>
            </a:fld>
            <a:endParaRPr>
              <a:solidFill>
                <a:schemeClr val="hlink"/>
              </a:solidFill>
              <a:latin typeface="Questrial"/>
              <a:ea typeface="Questrial"/>
              <a:cs typeface="Questrial"/>
              <a:sym typeface="Quest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8"/>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t>Materials &amp; Methods</a:t>
            </a:r>
            <a:endParaRPr b="1"/>
          </a:p>
        </p:txBody>
      </p:sp>
      <p:sp>
        <p:nvSpPr>
          <p:cNvPr id="566" name="Google Shape;566;p68"/>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567" name="Google Shape;567;p68"/>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342900" lvl="0" indent="-292100" algn="l" rtl="0">
              <a:spcBef>
                <a:spcPts val="0"/>
              </a:spcBef>
              <a:spcAft>
                <a:spcPts val="0"/>
              </a:spcAft>
              <a:buClr>
                <a:schemeClr val="lt1"/>
              </a:buClr>
              <a:buSzPts val="2400"/>
              <a:buFont typeface="Didact Gothic"/>
              <a:buChar char="●"/>
            </a:pPr>
            <a:r>
              <a:rPr lang="en-US" sz="2400">
                <a:latin typeface="Didact Gothic"/>
                <a:ea typeface="Didact Gothic"/>
                <a:cs typeface="Didact Gothic"/>
                <a:sym typeface="Didact Gothic"/>
              </a:rPr>
              <a:t>Real Time Data collection and processing</a:t>
            </a:r>
            <a:endParaRPr sz="2400">
              <a:latin typeface="Didact Gothic"/>
              <a:ea typeface="Didact Gothic"/>
              <a:cs typeface="Didact Gothic"/>
              <a:sym typeface="Didact Gothic"/>
            </a:endParaRPr>
          </a:p>
          <a:p>
            <a:pPr marL="342900" lvl="0" indent="-292100" algn="l" rtl="0">
              <a:spcBef>
                <a:spcPts val="640"/>
              </a:spcBef>
              <a:spcAft>
                <a:spcPts val="1600"/>
              </a:spcAft>
              <a:buClr>
                <a:schemeClr val="lt1"/>
              </a:buClr>
              <a:buSzPts val="2400"/>
              <a:buFont typeface="Didact Gothic"/>
              <a:buChar char="●"/>
            </a:pPr>
            <a:r>
              <a:rPr lang="en-US" sz="2400">
                <a:latin typeface="Didact Gothic"/>
                <a:ea typeface="Didact Gothic"/>
                <a:cs typeface="Didact Gothic"/>
                <a:sym typeface="Didact Gothic"/>
              </a:rPr>
              <a:t>Predictive modeling using LSTM</a:t>
            </a:r>
            <a:endParaRPr sz="2400">
              <a:latin typeface="Didact Gothic"/>
              <a:ea typeface="Didact Gothic"/>
              <a:cs typeface="Didact Gothic"/>
              <a:sym typeface="Didact Gothic"/>
            </a:endParaRPr>
          </a:p>
        </p:txBody>
      </p:sp>
      <p:sp>
        <p:nvSpPr>
          <p:cNvPr id="568" name="Google Shape;568;p6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69"/>
          <p:cNvSpPr txBox="1">
            <a:spLocks noGrp="1"/>
          </p:cNvSpPr>
          <p:nvPr>
            <p:ph type="title" idx="4294967295"/>
          </p:nvPr>
        </p:nvSpPr>
        <p:spPr>
          <a:xfrm>
            <a:off x="713225" y="530725"/>
            <a:ext cx="7710900" cy="5286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22222"/>
              <a:buFont typeface="Calibri"/>
              <a:buNone/>
            </a:pPr>
            <a:r>
              <a:rPr lang="en-US" sz="3600" b="1">
                <a:solidFill>
                  <a:schemeClr val="dk1"/>
                </a:solidFill>
              </a:rPr>
              <a:t>Field Layout</a:t>
            </a:r>
            <a:endParaRPr sz="3600" b="1"/>
          </a:p>
        </p:txBody>
      </p:sp>
      <p:sp>
        <p:nvSpPr>
          <p:cNvPr id="574" name="Google Shape;574;p69"/>
          <p:cNvSpPr txBox="1">
            <a:spLocks noGrp="1"/>
          </p:cNvSpPr>
          <p:nvPr>
            <p:ph type="body" idx="4294967295"/>
          </p:nvPr>
        </p:nvSpPr>
        <p:spPr>
          <a:xfrm>
            <a:off x="713225" y="1253681"/>
            <a:ext cx="7710900" cy="3591600"/>
          </a:xfrm>
          <a:prstGeom prst="rect">
            <a:avLst/>
          </a:prstGeom>
          <a:noFill/>
          <a:ln>
            <a:noFill/>
          </a:ln>
        </p:spPr>
        <p:txBody>
          <a:bodyPr spcFirstLastPara="1" wrap="square" lIns="91425" tIns="45700" rIns="91425" bIns="45700" anchor="t" anchorCtr="0">
            <a:normAutofit/>
          </a:bodyPr>
          <a:lstStyle/>
          <a:p>
            <a:pPr marL="342900" lvl="0" indent="-292100" algn="l" rtl="0">
              <a:lnSpc>
                <a:spcPct val="100000"/>
              </a:lnSpc>
              <a:spcBef>
                <a:spcPts val="64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Sensor and node details:</a:t>
            </a:r>
            <a:endParaRPr sz="2400">
              <a:solidFill>
                <a:schemeClr val="dk1"/>
              </a:solidFill>
              <a:latin typeface="Didact Gothic"/>
              <a:ea typeface="Didact Gothic"/>
              <a:cs typeface="Didact Gothic"/>
              <a:sym typeface="Didact Gothic"/>
            </a:endParaRPr>
          </a:p>
          <a:p>
            <a:pPr marL="914400" lvl="1" indent="-381000" algn="l" rtl="0">
              <a:lnSpc>
                <a:spcPct val="100000"/>
              </a:lnSpc>
              <a:spcBef>
                <a:spcPts val="64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TDR Sensors installed at depths of 6, 18, 30, and 42 inches.</a:t>
            </a:r>
            <a:endParaRPr sz="2400">
              <a:solidFill>
                <a:schemeClr val="dk1"/>
              </a:solidFill>
              <a:latin typeface="Didact Gothic"/>
              <a:ea typeface="Didact Gothic"/>
              <a:cs typeface="Didact Gothic"/>
              <a:sym typeface="Didact Gothic"/>
            </a:endParaRPr>
          </a:p>
          <a:p>
            <a:pPr marL="914400" lvl="1" indent="-381000" algn="l" rtl="0">
              <a:lnSpc>
                <a:spcPct val="100000"/>
              </a:lnSpc>
              <a:spcBef>
                <a:spcPts val="64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Mounted IRT sensor, maintained at 1 meter above canopy height.</a:t>
            </a:r>
            <a:endParaRPr sz="2400">
              <a:solidFill>
                <a:schemeClr val="dk1"/>
              </a:solidFill>
              <a:latin typeface="Didact Gothic"/>
              <a:ea typeface="Didact Gothic"/>
              <a:cs typeface="Didact Gothic"/>
              <a:sym typeface="Didact Gothic"/>
            </a:endParaRPr>
          </a:p>
          <a:p>
            <a:pPr marL="914400" lvl="1" indent="-381000" algn="l" rtl="0">
              <a:lnSpc>
                <a:spcPct val="100000"/>
              </a:lnSpc>
              <a:spcBef>
                <a:spcPts val="64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Dendrometer sensor placed around plant stem</a:t>
            </a:r>
            <a:endParaRPr sz="2400">
              <a:solidFill>
                <a:schemeClr val="dk1"/>
              </a:solidFill>
              <a:latin typeface="Didact Gothic"/>
              <a:ea typeface="Didact Gothic"/>
              <a:cs typeface="Didact Gothic"/>
              <a:sym typeface="Didact Gothic"/>
            </a:endParaRPr>
          </a:p>
          <a:p>
            <a:pPr marL="914400" lvl="1" indent="-381000" algn="l" rtl="0">
              <a:lnSpc>
                <a:spcPct val="100000"/>
              </a:lnSpc>
              <a:spcBef>
                <a:spcPts val="640"/>
              </a:spcBef>
              <a:spcAft>
                <a:spcPts val="0"/>
              </a:spcAft>
              <a:buClr>
                <a:schemeClr val="dk1"/>
              </a:buClr>
              <a:buSzPts val="2400"/>
              <a:buFont typeface="Didact Gothic"/>
              <a:buChar char="○"/>
            </a:pPr>
            <a:r>
              <a:rPr lang="en-US" sz="2400">
                <a:solidFill>
                  <a:schemeClr val="dk1"/>
                </a:solidFill>
                <a:latin typeface="Didact Gothic"/>
                <a:ea typeface="Didact Gothic"/>
                <a:cs typeface="Didact Gothic"/>
                <a:sym typeface="Didact Gothic"/>
              </a:rPr>
              <a:t>Nodes equipped with Campbell CR-800 data loggers and raspberry pi with a lora hat.</a:t>
            </a:r>
            <a:endParaRPr sz="2400">
              <a:solidFill>
                <a:schemeClr val="dk1"/>
              </a:solidFill>
              <a:latin typeface="Didact Gothic"/>
              <a:ea typeface="Didact Gothic"/>
              <a:cs typeface="Didact Gothic"/>
              <a:sym typeface="Didact Gothic"/>
            </a:endParaRPr>
          </a:p>
        </p:txBody>
      </p:sp>
      <p:sp>
        <p:nvSpPr>
          <p:cNvPr id="575" name="Google Shape;575;p6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solidFill>
                  <a:schemeClr val="hlink"/>
                </a:solidFill>
                <a:latin typeface="Questrial"/>
                <a:ea typeface="Questrial"/>
                <a:cs typeface="Questrial"/>
                <a:sym typeface="Questrial"/>
              </a:rPr>
              <a:t>8</a:t>
            </a:fld>
            <a:endParaRPr>
              <a:solidFill>
                <a:schemeClr val="hlink"/>
              </a:solidFill>
              <a:latin typeface="Questrial"/>
              <a:ea typeface="Questrial"/>
              <a:cs typeface="Questrial"/>
              <a:sym typeface="Quest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70"/>
          <p:cNvSpPr txBox="1">
            <a:spLocks noGrp="1"/>
          </p:cNvSpPr>
          <p:nvPr>
            <p:ph type="title"/>
          </p:nvPr>
        </p:nvSpPr>
        <p:spPr>
          <a:xfrm>
            <a:off x="457200" y="205978"/>
            <a:ext cx="8229600" cy="857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60"/>
              <a:buFont typeface="Calibri"/>
              <a:buNone/>
            </a:pPr>
            <a:r>
              <a:rPr lang="en-US" sz="2640" b="1">
                <a:solidFill>
                  <a:schemeClr val="dk1"/>
                </a:solidFill>
              </a:rPr>
              <a:t>Location Overview: University of Nebraska-Lincoln West Central Research, Extension, and Education Center</a:t>
            </a:r>
            <a:endParaRPr sz="2640" b="1"/>
          </a:p>
        </p:txBody>
      </p:sp>
      <p:sp>
        <p:nvSpPr>
          <p:cNvPr id="581" name="Google Shape;581;p70"/>
          <p:cNvSpPr txBox="1">
            <a:spLocks noGrp="1"/>
          </p:cNvSpPr>
          <p:nvPr>
            <p:ph type="sldNum" idx="12"/>
          </p:nvPr>
        </p:nvSpPr>
        <p:spPr>
          <a:xfrm>
            <a:off x="6553200" y="4767263"/>
            <a:ext cx="21336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pic>
        <p:nvPicPr>
          <p:cNvPr id="582" name="Google Shape;582;p70"/>
          <p:cNvPicPr preferRelativeResize="0"/>
          <p:nvPr/>
        </p:nvPicPr>
        <p:blipFill rotWithShape="1">
          <a:blip r:embed="rId3">
            <a:alphaModFix/>
          </a:blip>
          <a:srcRect l="13193" r="32266" b="2931"/>
          <a:stretch/>
        </p:blipFill>
        <p:spPr>
          <a:xfrm>
            <a:off x="5112072" y="1515431"/>
            <a:ext cx="3887852" cy="3124163"/>
          </a:xfrm>
          <a:prstGeom prst="rect">
            <a:avLst/>
          </a:prstGeom>
          <a:noFill/>
          <a:ln>
            <a:noFill/>
          </a:ln>
        </p:spPr>
      </p:pic>
      <p:sp>
        <p:nvSpPr>
          <p:cNvPr id="583" name="Google Shape;583;p70"/>
          <p:cNvSpPr txBox="1"/>
          <p:nvPr/>
        </p:nvSpPr>
        <p:spPr>
          <a:xfrm>
            <a:off x="246675" y="1387763"/>
            <a:ext cx="4529400" cy="33795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Clr>
                <a:schemeClr val="dk1"/>
              </a:buClr>
              <a:buSzPts val="2000"/>
              <a:buFont typeface="Didact Gothic"/>
              <a:buChar char="●"/>
            </a:pPr>
            <a:r>
              <a:rPr lang="en-US" sz="2000" b="1" dirty="0">
                <a:solidFill>
                  <a:schemeClr val="dk1"/>
                </a:solidFill>
                <a:latin typeface="Didact Gothic"/>
                <a:ea typeface="Didact Gothic"/>
                <a:cs typeface="Didact Gothic"/>
                <a:sym typeface="Didact Gothic"/>
              </a:rPr>
              <a:t>Coordinates:</a:t>
            </a:r>
            <a:r>
              <a:rPr lang="en-US" sz="2000" dirty="0">
                <a:solidFill>
                  <a:schemeClr val="dk1"/>
                </a:solidFill>
                <a:latin typeface="Didact Gothic"/>
                <a:ea typeface="Didact Gothic"/>
                <a:cs typeface="Didact Gothic"/>
                <a:sym typeface="Didact Gothic"/>
              </a:rPr>
              <a:t> Lat 411° N, Long 1008° W</a:t>
            </a:r>
            <a:endParaRPr sz="2000" dirty="0">
              <a:solidFill>
                <a:schemeClr val="dk1"/>
              </a:solidFill>
              <a:latin typeface="Didact Gothic"/>
              <a:ea typeface="Didact Gothic"/>
              <a:cs typeface="Didact Gothic"/>
              <a:sym typeface="Didact Gothic"/>
            </a:endParaRPr>
          </a:p>
          <a:p>
            <a:pPr marL="457200" lvl="0" indent="-355600" algn="l" rtl="0">
              <a:spcBef>
                <a:spcPts val="0"/>
              </a:spcBef>
              <a:spcAft>
                <a:spcPts val="0"/>
              </a:spcAft>
              <a:buClr>
                <a:schemeClr val="dk1"/>
              </a:buClr>
              <a:buSzPts val="2000"/>
              <a:buFont typeface="Didact Gothic"/>
              <a:buChar char="●"/>
            </a:pPr>
            <a:r>
              <a:rPr lang="en-US" sz="2000" b="1" dirty="0">
                <a:solidFill>
                  <a:schemeClr val="dk1"/>
                </a:solidFill>
                <a:latin typeface="Didact Gothic"/>
                <a:ea typeface="Didact Gothic"/>
                <a:cs typeface="Didact Gothic"/>
                <a:sym typeface="Didact Gothic"/>
              </a:rPr>
              <a:t>Climate:</a:t>
            </a:r>
            <a:r>
              <a:rPr lang="en-US" sz="2000" dirty="0">
                <a:solidFill>
                  <a:schemeClr val="dk1"/>
                </a:solidFill>
                <a:latin typeface="Didact Gothic"/>
                <a:ea typeface="Didact Gothic"/>
                <a:cs typeface="Didact Gothic"/>
                <a:sym typeface="Didact Gothic"/>
              </a:rPr>
              <a:t> Precipitation 21" (early summer), Temp: Summer 80s F, Winter 10s F</a:t>
            </a:r>
            <a:endParaRPr sz="2000" dirty="0">
              <a:solidFill>
                <a:schemeClr val="dk1"/>
              </a:solidFill>
              <a:latin typeface="Didact Gothic"/>
              <a:ea typeface="Didact Gothic"/>
              <a:cs typeface="Didact Gothic"/>
              <a:sym typeface="Didact Gothic"/>
            </a:endParaRPr>
          </a:p>
          <a:p>
            <a:pPr marL="457200" lvl="0" indent="-355600" algn="l" rtl="0">
              <a:spcBef>
                <a:spcPts val="0"/>
              </a:spcBef>
              <a:spcAft>
                <a:spcPts val="0"/>
              </a:spcAft>
              <a:buClr>
                <a:schemeClr val="dk1"/>
              </a:buClr>
              <a:buSzPts val="2000"/>
              <a:buFont typeface="Didact Gothic"/>
              <a:buChar char="●"/>
            </a:pPr>
            <a:r>
              <a:rPr lang="en-US" sz="2000" b="1" dirty="0">
                <a:solidFill>
                  <a:schemeClr val="dk1"/>
                </a:solidFill>
                <a:latin typeface="Didact Gothic"/>
                <a:ea typeface="Didact Gothic"/>
                <a:cs typeface="Didact Gothic"/>
                <a:sym typeface="Didact Gothic"/>
              </a:rPr>
              <a:t>Soil:</a:t>
            </a:r>
            <a:r>
              <a:rPr lang="en-US" sz="2000" dirty="0">
                <a:solidFill>
                  <a:schemeClr val="dk1"/>
                </a:solidFill>
                <a:latin typeface="Didact Gothic"/>
                <a:ea typeface="Didact Gothic"/>
                <a:cs typeface="Didact Gothic"/>
                <a:sym typeface="Didact Gothic"/>
              </a:rPr>
              <a:t> Cozad Silt Loam (Organic Matter 088%, Clay 16%, Sand 356%, Silt 484%, Slope 0-3%, pH 64)</a:t>
            </a:r>
            <a:endParaRPr sz="2000" dirty="0">
              <a:solidFill>
                <a:schemeClr val="dk1"/>
              </a:solidFill>
              <a:latin typeface="Didact Gothic"/>
              <a:ea typeface="Didact Gothic"/>
              <a:cs typeface="Didact Gothic"/>
              <a:sym typeface="Didact Gothic"/>
            </a:endParaRPr>
          </a:p>
          <a:p>
            <a:pPr marL="457200" lvl="0" indent="-355600" algn="l" rtl="0">
              <a:spcBef>
                <a:spcPts val="0"/>
              </a:spcBef>
              <a:spcAft>
                <a:spcPts val="0"/>
              </a:spcAft>
              <a:buClr>
                <a:schemeClr val="dk1"/>
              </a:buClr>
              <a:buSzPts val="2000"/>
              <a:buFont typeface="Didact Gothic"/>
              <a:buChar char="●"/>
            </a:pPr>
            <a:r>
              <a:rPr lang="en-US" sz="2000" b="1" dirty="0">
                <a:solidFill>
                  <a:schemeClr val="dk1"/>
                </a:solidFill>
                <a:latin typeface="Didact Gothic"/>
                <a:ea typeface="Didact Gothic"/>
                <a:cs typeface="Didact Gothic"/>
                <a:sym typeface="Didact Gothic"/>
              </a:rPr>
              <a:t>Groundwater:</a:t>
            </a:r>
            <a:r>
              <a:rPr lang="en-US" sz="2000" dirty="0">
                <a:solidFill>
                  <a:schemeClr val="dk1"/>
                </a:solidFill>
                <a:latin typeface="Didact Gothic"/>
                <a:ea typeface="Didact Gothic"/>
                <a:cs typeface="Didact Gothic"/>
                <a:sym typeface="Didact Gothic"/>
              </a:rPr>
              <a:t> Ogallala Aquifer (Depth 8-12 ft)</a:t>
            </a:r>
            <a:endParaRPr sz="2000" dirty="0">
              <a:solidFill>
                <a:schemeClr val="dk1"/>
              </a:solidFill>
              <a:latin typeface="Didact Gothic"/>
              <a:ea typeface="Didact Gothic"/>
              <a:cs typeface="Didact Gothic"/>
              <a:sym typeface="Didact Gothic"/>
            </a:endParaRPr>
          </a:p>
          <a:p>
            <a:pPr marL="457200" lvl="0" indent="-355600" algn="l" rtl="0">
              <a:spcBef>
                <a:spcPts val="0"/>
              </a:spcBef>
              <a:spcAft>
                <a:spcPts val="0"/>
              </a:spcAft>
              <a:buClr>
                <a:schemeClr val="dk1"/>
              </a:buClr>
              <a:buSzPts val="2000"/>
              <a:buFont typeface="Didact Gothic"/>
              <a:buChar char="●"/>
            </a:pPr>
            <a:r>
              <a:rPr lang="en-US" sz="2000" b="1" dirty="0">
                <a:solidFill>
                  <a:schemeClr val="dk1"/>
                </a:solidFill>
                <a:latin typeface="Didact Gothic"/>
                <a:ea typeface="Didact Gothic"/>
                <a:cs typeface="Didact Gothic"/>
                <a:sym typeface="Didact Gothic"/>
              </a:rPr>
              <a:t>Experiment:</a:t>
            </a:r>
            <a:r>
              <a:rPr lang="en-US" sz="2000" dirty="0">
                <a:solidFill>
                  <a:schemeClr val="dk1"/>
                </a:solidFill>
                <a:latin typeface="Didact Gothic"/>
                <a:ea typeface="Didact Gothic"/>
                <a:cs typeface="Didact Gothic"/>
                <a:sym typeface="Didact Gothic"/>
              </a:rPr>
              <a:t> IoT, 1 Replication, 3 Treatments</a:t>
            </a:r>
            <a:endParaRPr sz="2000" dirty="0">
              <a:solidFill>
                <a:schemeClr val="dk1"/>
              </a:solidFill>
              <a:latin typeface="Didact Gothic"/>
              <a:ea typeface="Didact Gothic"/>
              <a:cs typeface="Didact Gothic"/>
              <a:sym typeface="Didact Gothic"/>
            </a:endParaRPr>
          </a:p>
          <a:p>
            <a:pPr marL="457200" lvl="0" indent="-355600" algn="l" rtl="0">
              <a:spcBef>
                <a:spcPts val="0"/>
              </a:spcBef>
              <a:spcAft>
                <a:spcPts val="0"/>
              </a:spcAft>
              <a:buClr>
                <a:schemeClr val="dk1"/>
              </a:buClr>
              <a:buSzPts val="2000"/>
              <a:buFont typeface="Didact Gothic"/>
              <a:buChar char="●"/>
            </a:pPr>
            <a:r>
              <a:rPr lang="en-US" sz="2000" dirty="0">
                <a:solidFill>
                  <a:srgbClr val="FF0000"/>
                </a:solidFill>
                <a:latin typeface="Didact Gothic"/>
                <a:ea typeface="Didact Gothic"/>
                <a:cs typeface="Didact Gothic"/>
                <a:sym typeface="Didact Gothic"/>
              </a:rPr>
              <a:t>Red</a:t>
            </a:r>
            <a:r>
              <a:rPr lang="en-US" sz="2000" dirty="0">
                <a:solidFill>
                  <a:schemeClr val="dk1"/>
                </a:solidFill>
                <a:latin typeface="Didact Gothic"/>
                <a:ea typeface="Didact Gothic"/>
                <a:cs typeface="Didact Gothic"/>
                <a:sym typeface="Didact Gothic"/>
              </a:rPr>
              <a:t>: Corn, </a:t>
            </a:r>
            <a:r>
              <a:rPr lang="en-US" sz="2000" dirty="0">
                <a:solidFill>
                  <a:srgbClr val="FF9900"/>
                </a:solidFill>
                <a:latin typeface="Didact Gothic"/>
                <a:ea typeface="Didact Gothic"/>
                <a:cs typeface="Didact Gothic"/>
                <a:sym typeface="Didact Gothic"/>
              </a:rPr>
              <a:t>Yellow</a:t>
            </a:r>
            <a:r>
              <a:rPr lang="en-US" sz="2000" dirty="0">
                <a:solidFill>
                  <a:schemeClr val="dk1"/>
                </a:solidFill>
                <a:latin typeface="Didact Gothic"/>
                <a:ea typeface="Didact Gothic"/>
                <a:cs typeface="Didact Gothic"/>
                <a:sym typeface="Didact Gothic"/>
              </a:rPr>
              <a:t>: Soybean</a:t>
            </a:r>
            <a:endParaRPr sz="2000" dirty="0">
              <a:solidFill>
                <a:schemeClr val="dk1"/>
              </a:solidFill>
              <a:latin typeface="Didact Gothic"/>
              <a:ea typeface="Didact Gothic"/>
              <a:cs typeface="Didact Gothic"/>
              <a:sym typeface="Didact Gothic"/>
            </a:endParaRPr>
          </a:p>
        </p:txBody>
      </p:sp>
      <p:sp>
        <p:nvSpPr>
          <p:cNvPr id="2" name="Rectangle 1">
            <a:extLst>
              <a:ext uri="{FF2B5EF4-FFF2-40B4-BE49-F238E27FC236}">
                <a16:creationId xmlns:a16="http://schemas.microsoft.com/office/drawing/2014/main" id="{298FC966-C46D-AFD7-7171-F70EFA97742C}"/>
              </a:ext>
            </a:extLst>
          </p:cNvPr>
          <p:cNvSpPr/>
          <p:nvPr/>
        </p:nvSpPr>
        <p:spPr>
          <a:xfrm>
            <a:off x="5929745" y="1911927"/>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B7BD5B3-654A-4EE3-3109-A00B39BD1B8C}"/>
              </a:ext>
            </a:extLst>
          </p:cNvPr>
          <p:cNvSpPr/>
          <p:nvPr/>
        </p:nvSpPr>
        <p:spPr>
          <a:xfrm>
            <a:off x="5202381" y="2424546"/>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EACD301-B5DF-E004-2E58-882741919F56}"/>
              </a:ext>
            </a:extLst>
          </p:cNvPr>
          <p:cNvSpPr/>
          <p:nvPr/>
        </p:nvSpPr>
        <p:spPr>
          <a:xfrm>
            <a:off x="5202381" y="2883527"/>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1D83355-054F-7406-2742-A24310FA72A1}"/>
              </a:ext>
            </a:extLst>
          </p:cNvPr>
          <p:cNvSpPr/>
          <p:nvPr/>
        </p:nvSpPr>
        <p:spPr>
          <a:xfrm>
            <a:off x="5578046" y="3429000"/>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CE762D2-270B-BA20-1B83-9612530B8C79}"/>
              </a:ext>
            </a:extLst>
          </p:cNvPr>
          <p:cNvSpPr/>
          <p:nvPr/>
        </p:nvSpPr>
        <p:spPr>
          <a:xfrm>
            <a:off x="8810734" y="1911928"/>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1F69715-03B5-938A-3D01-E2BA15696D0D}"/>
              </a:ext>
            </a:extLst>
          </p:cNvPr>
          <p:cNvSpPr/>
          <p:nvPr/>
        </p:nvSpPr>
        <p:spPr>
          <a:xfrm>
            <a:off x="8395098" y="2433254"/>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4E78660-F1C8-B6C2-FB15-CD8B46AAF88F}"/>
              </a:ext>
            </a:extLst>
          </p:cNvPr>
          <p:cNvSpPr/>
          <p:nvPr/>
        </p:nvSpPr>
        <p:spPr>
          <a:xfrm>
            <a:off x="8076443" y="2978727"/>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1D6E106-ED7B-7F13-F646-B567B99FE378}"/>
              </a:ext>
            </a:extLst>
          </p:cNvPr>
          <p:cNvSpPr/>
          <p:nvPr/>
        </p:nvSpPr>
        <p:spPr>
          <a:xfrm>
            <a:off x="8513618" y="3429000"/>
            <a:ext cx="173182" cy="450273"/>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Minimalist Grayscale Pitch Deck XL by Slidesgo">
  <a:themeElements>
    <a:clrScheme name="Simple Light">
      <a:dk1>
        <a:srgbClr val="383838"/>
      </a:dk1>
      <a:lt1>
        <a:srgbClr val="EEEEEE"/>
      </a:lt1>
      <a:dk2>
        <a:srgbClr val="DBDBDB"/>
      </a:dk2>
      <a:lt2>
        <a:srgbClr val="929292"/>
      </a:lt2>
      <a:accent1>
        <a:srgbClr val="383838"/>
      </a:accent1>
      <a:accent2>
        <a:srgbClr val="383838"/>
      </a:accent2>
      <a:accent3>
        <a:srgbClr val="383838"/>
      </a:accent3>
      <a:accent4>
        <a:srgbClr val="383838"/>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716BEB3ED8FE4F9A5300339C165A1B" ma:contentTypeVersion="15" ma:contentTypeDescription="Create a new document." ma:contentTypeScope="" ma:versionID="fae128b6c3c8470cfb61094a27e10cec">
  <xsd:schema xmlns:xsd="http://www.w3.org/2001/XMLSchema" xmlns:xs="http://www.w3.org/2001/XMLSchema" xmlns:p="http://schemas.microsoft.com/office/2006/metadata/properties" xmlns:ns2="58dacc72-d6f0-4483-97ac-f2cae7d88a31" xmlns:ns3="e3d095a6-c58c-4397-b918-5b374d08a1e5" targetNamespace="http://schemas.microsoft.com/office/2006/metadata/properties" ma:root="true" ma:fieldsID="b058aa497a62768c3910d092018e25df" ns2:_="" ns3:_="">
    <xsd:import namespace="58dacc72-d6f0-4483-97ac-f2cae7d88a31"/>
    <xsd:import namespace="e3d095a6-c58c-4397-b918-5b374d08a1e5"/>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dacc72-d6f0-4483-97ac-f2cae7d88a3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b9e8d040-3cf8-41ce-a03b-17301c6837ba"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3d095a6-c58c-4397-b918-5b374d08a1e5"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1366a467-da46-4388-90bc-3cb93b3e799f}" ma:internalName="TaxCatchAll" ma:showField="CatchAllData" ma:web="e3d095a6-c58c-4397-b918-5b374d08a1e5">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7F7202-4AF9-4BDD-B3EE-6ED8378F4F45}">
  <ds:schemaRefs>
    <ds:schemaRef ds:uri="58dacc72-d6f0-4483-97ac-f2cae7d88a31"/>
    <ds:schemaRef ds:uri="e3d095a6-c58c-4397-b918-5b374d08a1e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CB04C1A-52EE-480F-9F68-EFCBC7577C9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1620</Words>
  <Application>Microsoft Office PowerPoint</Application>
  <PresentationFormat>On-screen Show (16:9)</PresentationFormat>
  <Paragraphs>219</Paragraphs>
  <Slides>34</Slides>
  <Notes>34</Notes>
  <HiddenSlides>8</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Roboto</vt:lpstr>
      <vt:lpstr>Questrial</vt:lpstr>
      <vt:lpstr>Julius Sans One</vt:lpstr>
      <vt:lpstr>Montserrat</vt:lpstr>
      <vt:lpstr>Calibri</vt:lpstr>
      <vt:lpstr>Arial</vt:lpstr>
      <vt:lpstr>Didact Gothic</vt:lpstr>
      <vt:lpstr>Minimalist Grayscale Pitch Deck XL by Slidesgo</vt:lpstr>
      <vt:lpstr>Enhancing Irrigation Water Management through Integration of Internet of Things (IoT) and Machine Learning (ML) Techniques</vt:lpstr>
      <vt:lpstr>Background</vt:lpstr>
      <vt:lpstr>Problem Statement</vt:lpstr>
      <vt:lpstr>Challenges in optimizing AG water management</vt:lpstr>
      <vt:lpstr>Research Objectives</vt:lpstr>
      <vt:lpstr>Hypothesis</vt:lpstr>
      <vt:lpstr>Materials &amp; Methods</vt:lpstr>
      <vt:lpstr>Field Layout</vt:lpstr>
      <vt:lpstr>Location Overview: University of Nebraska-Lincoln West Central Research, Extension, and Education Center</vt:lpstr>
      <vt:lpstr>DATA COLLECTION &amp; pROCESSING</vt:lpstr>
      <vt:lpstr>Data Collection System Overview </vt:lpstr>
      <vt:lpstr>Data Collection hARDWARE - Dataloggers </vt:lpstr>
      <vt:lpstr>Field to Cloud: Data Collection</vt:lpstr>
      <vt:lpstr>Cloud Functions Workflow</vt:lpstr>
      <vt:lpstr>Fuzzy Logic for irrigation Scheduling</vt:lpstr>
      <vt:lpstr>Introduction</vt:lpstr>
      <vt:lpstr>Fuzzy System Components and Process</vt:lpstr>
      <vt:lpstr>Fuzzification and Membership Functions</vt:lpstr>
      <vt:lpstr>DETERMINING THE STRENGTH OF EACH RULE</vt:lpstr>
      <vt:lpstr>Defuzzification</vt:lpstr>
      <vt:lpstr>Cloud to Analysis: Data Processing</vt:lpstr>
      <vt:lpstr>Cloud to Analysis: Data Processing</vt:lpstr>
      <vt:lpstr>Cloud to Analysis: Data Processing</vt:lpstr>
      <vt:lpstr>Cloud to Analysis: Data Processing</vt:lpstr>
      <vt:lpstr>Conclusions and Future Work</vt:lpstr>
      <vt:lpstr>THANK YOU!</vt:lpstr>
      <vt:lpstr>ML MODELS FOR VWC PREDICTION</vt:lpstr>
      <vt:lpstr>LSTM Model Architecture</vt:lpstr>
      <vt:lpstr>Data Preprocessing for LSTM</vt:lpstr>
      <vt:lpstr>Time Series Cross-Validation</vt:lpstr>
      <vt:lpstr> LSTM Training Process</vt:lpstr>
      <vt:lpstr>Model Performance on Test Set</vt:lpstr>
      <vt:lpstr>Model Performance on Test Set</vt:lpstr>
      <vt:lpstr> Irrigation Injection Simulation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Irrigation Water Management through Integration of Internet of Things (IoT) and Machine Learning (ML) Techniques</dc:title>
  <cp:lastModifiedBy>Bryan Nsoh</cp:lastModifiedBy>
  <cp:revision>1</cp:revision>
  <dcterms:modified xsi:type="dcterms:W3CDTF">2024-07-26T15:08:00Z</dcterms:modified>
</cp:coreProperties>
</file>